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2" r:id="rId2"/>
    <p:sldId id="273" r:id="rId3"/>
    <p:sldId id="295" r:id="rId4"/>
    <p:sldId id="257" r:id="rId5"/>
    <p:sldId id="296" r:id="rId6"/>
    <p:sldId id="293" r:id="rId7"/>
    <p:sldId id="294" r:id="rId8"/>
    <p:sldId id="297" r:id="rId9"/>
    <p:sldId id="298" r:id="rId10"/>
    <p:sldId id="299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7D80-CA50-46E5-8555-45879C189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7C138-8C60-493A-8AC3-15094436D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C66AA-36B5-469C-98BF-EE653A87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F97AC-9CBD-420F-8BBD-47428E39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35B76-E106-4120-BBE0-D305B708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0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D9A1-B48F-4313-A12F-56389A24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3CB67-FF75-4680-844A-F4F6962D8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372F9-D85E-450C-A70E-DD84633E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31BB7-EAFD-4E7B-B408-322153A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EE00-6956-427E-A582-5CB8DB40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8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D7EAC6-31C7-4A4A-8F78-DB1600B8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2BF28-8940-4D99-AF3E-EC5E794D3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E9B7B-E3AB-471D-AA07-BC7CD71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AD25B-D7C0-4EEA-BA3B-212ABD38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E4266-A4B9-43F1-A90D-8663694C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4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E969-E513-47EA-A51D-956E55BD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7537-E7AE-40A7-9571-B20A1AF03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3C845-4528-4D59-97CA-16284968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368D5-A2F4-415D-9CDC-B12FA928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18DAE-6713-4DC1-B446-7069B100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C054-0F67-4E05-B505-66977376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A5CB9-2F6D-4C32-A92F-8B3AD8CF0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344C-0F5A-46C1-AF50-F813842B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D4204-6286-4530-B62F-0B10D501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8AA54-0463-4D95-B667-A6BCA3FF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9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190A-F14C-45DE-8C04-0E1E71BC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437BC-EB83-4CCA-8977-4337B4D35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09502-A7BA-45E6-A3D8-D4F52CEFD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2184C-C9DF-4EE3-9BB5-D15075B2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E9A65-A4CD-425C-AA00-7055EB59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68225-42CE-482C-A441-E2C68EAC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4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279B-7B66-48FD-B175-D2BE4C65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C4360-94E6-417E-A049-E1E82B500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8C442-0579-4F68-8BAF-1F269918C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5941C-DAD9-4B1F-9BBA-90CF73597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94FB-5350-4C56-ABED-023678954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331DA1-C0EA-4151-B23E-A1B580E7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A44F1-910C-47DF-887E-92238A1B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54C1D-F73C-4C41-AB79-405170CA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2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EAA8-CCC8-49CC-99F6-895F4841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7D873-C066-4AE3-89CB-8D36B16C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6C519-4C05-4D7B-B366-EA596108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EEE03-8F2D-41D9-A3EB-8A0014F7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7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03010-0594-44E3-B345-06411CF1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C0A25-B4E0-4E7E-A511-78F55467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CECE7-E5F0-427D-98A7-999EF399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57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391B-F951-4115-B595-83274FEC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6EDA-CECD-4798-BA99-0F4EDA37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54653-2B44-41F3-B40F-71DF960A6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E31FF-BB57-44C8-A70C-0F80C672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053C3-9A6A-4625-8547-38ED1357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A8238-1DA0-43AF-802C-96D9A47D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0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E2ED-1D56-43FF-A736-3645EC28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AFCD0-E700-4E2C-A176-4C54B12BB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798EE-1018-4081-AD85-FF0D49E5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1CD0F-7B3C-4272-AD73-06DCC283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A345F-B1F9-4347-8836-03FC620B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38C6A-A4F4-455F-9268-A83DBD2E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0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8F4901-4CB4-433A-A35C-5675BC1C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A9C0D-6810-464E-81EC-E5A0D6E83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0CF23-96B0-484A-81B8-8342A031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A323-CA67-45ED-AB4D-D9D529C34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03B9B-8BBD-4A48-AF0E-68915CEA5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9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396/girl-face-cartoon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openclipart.org/detail/861/boy-face-cartoon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AF09D0-0F89-4F19-99C8-8FB5D1D33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02" y="4829619"/>
            <a:ext cx="4640025" cy="1812036"/>
          </a:xfrm>
          <a:prstGeom prst="rect">
            <a:avLst/>
          </a:prstGeom>
        </p:spPr>
      </p:pic>
      <p:pic>
        <p:nvPicPr>
          <p:cNvPr id="1032" name="Picture 8" descr="Clouds clipart jpeg, Clouds jpeg Transparent FREE for download on ...">
            <a:extLst>
              <a:ext uri="{FF2B5EF4-FFF2-40B4-BE49-F238E27FC236}">
                <a16:creationId xmlns:a16="http://schemas.microsoft.com/office/drawing/2014/main" id="{2CB33759-E51C-4489-AB35-34C062898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21" y="1099265"/>
            <a:ext cx="7646505" cy="40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EYFS 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Session 2</a:t>
            </a:r>
          </a:p>
        </p:txBody>
      </p:sp>
      <p:pic>
        <p:nvPicPr>
          <p:cNvPr id="1026" name="Picture 2" descr="Rainbow 0-20 Curved Number Line - EYFS Illustrated Number Lines ...">
            <a:extLst>
              <a:ext uri="{FF2B5EF4-FFF2-40B4-BE49-F238E27FC236}">
                <a16:creationId xmlns:a16="http://schemas.microsoft.com/office/drawing/2014/main" id="{5047044B-171A-4992-A036-949643A58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15549" b="50000"/>
          <a:stretch/>
        </p:blipFill>
        <p:spPr bwMode="auto">
          <a:xfrm>
            <a:off x="62720" y="55998"/>
            <a:ext cx="4721315" cy="17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260173-6DB3-4EDC-A5CA-2D75C3CDC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651" y="216345"/>
            <a:ext cx="1865376" cy="1865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C696DE-C911-4EC1-BD54-E18E093449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2" y="4596520"/>
            <a:ext cx="1971349" cy="207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FB60-A6E2-41AC-A7C7-65C86ABD9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your counting back skills to work out the missing numbers.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DE464-323E-40A8-9D5D-DB57B8884DDE}"/>
              </a:ext>
            </a:extLst>
          </p:cNvPr>
          <p:cNvSpPr/>
          <p:nvPr/>
        </p:nvSpPr>
        <p:spPr>
          <a:xfrm>
            <a:off x="440616" y="2190287"/>
            <a:ext cx="6619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starter number is…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A152FF-A573-4928-88E1-B617083C4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" t="37675" r="5217" b="26945"/>
          <a:stretch/>
        </p:blipFill>
        <p:spPr>
          <a:xfrm>
            <a:off x="2093843" y="3249817"/>
            <a:ext cx="7686261" cy="169468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58DD54B-D4B2-4032-9E3A-C67E7823CAB2}"/>
              </a:ext>
            </a:extLst>
          </p:cNvPr>
          <p:cNvSpPr/>
          <p:nvPr/>
        </p:nvSpPr>
        <p:spPr>
          <a:xfrm>
            <a:off x="8382002" y="3455182"/>
            <a:ext cx="1146312" cy="119573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645585-74DC-428E-8607-96D37F63EE50}"/>
              </a:ext>
            </a:extLst>
          </p:cNvPr>
          <p:cNvSpPr/>
          <p:nvPr/>
        </p:nvSpPr>
        <p:spPr>
          <a:xfrm>
            <a:off x="1685148" y="5326222"/>
            <a:ext cx="9113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are the missing numbers?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2D63F2-211E-415D-8657-F379BF288A05}"/>
              </a:ext>
            </a:extLst>
          </p:cNvPr>
          <p:cNvSpPr/>
          <p:nvPr/>
        </p:nvSpPr>
        <p:spPr>
          <a:xfrm>
            <a:off x="7060120" y="363549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D1D8E1-36E2-4FD0-A9DC-C8419F7ABD05}"/>
              </a:ext>
            </a:extLst>
          </p:cNvPr>
          <p:cNvSpPr/>
          <p:nvPr/>
        </p:nvSpPr>
        <p:spPr>
          <a:xfrm>
            <a:off x="4164518" y="363549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68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Well Done!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Now have a go at the activity sheet provided.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8E240-1E90-4B83-A3FA-CF2D8C56A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9376" y="4256664"/>
            <a:ext cx="2216471" cy="249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85384-F978-4725-8F55-0FD07DA58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45188" y="4272088"/>
            <a:ext cx="2346812" cy="2387600"/>
          </a:xfrm>
          <a:prstGeom prst="rect">
            <a:avLst/>
          </a:prstGeom>
        </p:spPr>
      </p:pic>
      <p:pic>
        <p:nvPicPr>
          <p:cNvPr id="24" name="Picture 2" descr="Rainbow 0-20 Curved Number Line - EYFS Illustrated Number Lines ...">
            <a:extLst>
              <a:ext uri="{FF2B5EF4-FFF2-40B4-BE49-F238E27FC236}">
                <a16:creationId xmlns:a16="http://schemas.microsoft.com/office/drawing/2014/main" id="{7D7B5A53-52F4-4A38-B149-FAA2DD226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15549" b="50000"/>
          <a:stretch/>
        </p:blipFill>
        <p:spPr bwMode="auto">
          <a:xfrm>
            <a:off x="159376" y="217053"/>
            <a:ext cx="4721315" cy="17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lip Art: Counting Caterpillar Color 01 Labeled I abcteach.com ...">
            <a:extLst>
              <a:ext uri="{FF2B5EF4-FFF2-40B4-BE49-F238E27FC236}">
                <a16:creationId xmlns:a16="http://schemas.microsoft.com/office/drawing/2014/main" id="{F20A482B-A19D-4BBC-885E-D2FF36FEA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0"/>
          <a:stretch/>
        </p:blipFill>
        <p:spPr bwMode="auto">
          <a:xfrm>
            <a:off x="8108432" y="258677"/>
            <a:ext cx="3924192" cy="16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3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52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u="sng" dirty="0">
                <a:latin typeface="Comic Sans MS" panose="030F0702030302020204" pitchFamily="66" charset="0"/>
              </a:rPr>
              <a:t>Message to parents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16F18-072A-4A3E-9516-68C7DBC6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300"/>
            <a:ext cx="10515600" cy="4728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This week the children will be practising counting on and back to solve mathematical problems.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focus of this week’s home learning is to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encourage mathematical thinking and reasoning.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On the next slide there are different question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types you can use to develop your child’s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mathematical thinking and reasoning.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32872-8E04-45E6-AAA0-5F87E07BD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315" y="2167418"/>
            <a:ext cx="2567885" cy="383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3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EA8EA-82DD-4AC9-8700-9CD96B9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9438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2700" u="sng" dirty="0">
                <a:latin typeface="Comic Sans MS" panose="030F0702030302020204" pitchFamily="66" charset="0"/>
              </a:rPr>
              <a:t>Reinforce the language as this will help your child to learn the concepts.</a:t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AA2DB-7CD2-47CA-9D9F-ED058D895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41" y="957757"/>
            <a:ext cx="5519530" cy="1384995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Describing</a:t>
            </a:r>
            <a:br>
              <a:rPr lang="en-GB" dirty="0"/>
            </a:br>
            <a:r>
              <a:rPr lang="en-GB" dirty="0"/>
              <a:t>How many were there at the start?</a:t>
            </a:r>
            <a:br>
              <a:rPr lang="en-GB" dirty="0"/>
            </a:br>
            <a:r>
              <a:rPr lang="en-GB" dirty="0"/>
              <a:t>How many are there now?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B9EFF3-1CA5-4F40-B192-C98728F7CDEE}"/>
              </a:ext>
            </a:extLst>
          </p:cNvPr>
          <p:cNvSpPr/>
          <p:nvPr/>
        </p:nvSpPr>
        <p:spPr>
          <a:xfrm>
            <a:off x="6457120" y="957756"/>
            <a:ext cx="5420139" cy="138499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2800" b="1" dirty="0"/>
              <a:t>Reasoning</a:t>
            </a:r>
            <a:br>
              <a:rPr lang="en-GB" sz="2800" dirty="0"/>
            </a:br>
            <a:r>
              <a:rPr lang="en-GB" sz="2800" dirty="0"/>
              <a:t>How do you know?</a:t>
            </a:r>
            <a:br>
              <a:rPr lang="en-GB" sz="2800" dirty="0"/>
            </a:br>
            <a:r>
              <a:rPr lang="en-GB" sz="2800" dirty="0"/>
              <a:t>How did you work it out?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C89A6B-E79D-4D52-AE88-070688F3A750}"/>
              </a:ext>
            </a:extLst>
          </p:cNvPr>
          <p:cNvSpPr/>
          <p:nvPr/>
        </p:nvSpPr>
        <p:spPr>
          <a:xfrm>
            <a:off x="304798" y="2573847"/>
            <a:ext cx="8796130" cy="2246769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en-GB" sz="2800" b="1" dirty="0"/>
              <a:t>Opening Out</a:t>
            </a:r>
            <a:br>
              <a:rPr lang="en-GB" sz="2800" dirty="0"/>
            </a:br>
            <a:r>
              <a:rPr lang="en-GB" sz="2800" dirty="0"/>
              <a:t>What if we add two more?</a:t>
            </a:r>
            <a:br>
              <a:rPr lang="en-GB" sz="2800" dirty="0"/>
            </a:br>
            <a:r>
              <a:rPr lang="en-GB" sz="2800" dirty="0"/>
              <a:t>What if we take one out? Two out?</a:t>
            </a:r>
            <a:br>
              <a:rPr lang="en-GB" sz="2800" dirty="0"/>
            </a:br>
            <a:r>
              <a:rPr lang="en-GB" sz="2800" dirty="0"/>
              <a:t>Imagine there are 10 in there and I take out 6 – how would you know how many were left?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D72011-9BE5-4637-B279-88B9D9BE5F38}"/>
              </a:ext>
            </a:extLst>
          </p:cNvPr>
          <p:cNvSpPr/>
          <p:nvPr/>
        </p:nvSpPr>
        <p:spPr>
          <a:xfrm>
            <a:off x="3220276" y="4947735"/>
            <a:ext cx="8796130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800" b="1" dirty="0"/>
              <a:t>Recording</a:t>
            </a:r>
            <a:br>
              <a:rPr lang="en-GB" sz="2800" dirty="0"/>
            </a:br>
            <a:r>
              <a:rPr lang="en-GB" sz="2800" dirty="0"/>
              <a:t>Can you show how many there were?</a:t>
            </a:r>
            <a:br>
              <a:rPr lang="en-GB" sz="2800" dirty="0"/>
            </a:br>
            <a:r>
              <a:rPr lang="en-GB" sz="2800" dirty="0"/>
              <a:t>Can you show how many there are now?</a:t>
            </a:r>
            <a:br>
              <a:rPr lang="en-GB" sz="2800" dirty="0"/>
            </a:br>
            <a:r>
              <a:rPr lang="en-GB" sz="2800" dirty="0"/>
              <a:t>Can you show how many there were and what happened?</a:t>
            </a:r>
          </a:p>
        </p:txBody>
      </p:sp>
    </p:spTree>
    <p:extLst>
      <p:ext uri="{BB962C8B-B14F-4D97-AF65-F5344CB8AC3E}">
        <p14:creationId xmlns:p14="http://schemas.microsoft.com/office/powerpoint/2010/main" val="408561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Warm Up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Let’s warm up our brains ready to learn.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68FD45-D3C7-4B1A-B2F3-B4C889D6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40" t="30909" r="11847" b="22306"/>
          <a:stretch/>
        </p:blipFill>
        <p:spPr>
          <a:xfrm>
            <a:off x="3273286" y="1934818"/>
            <a:ext cx="6122505" cy="413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4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Warm Up- answer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Let’s warm up our brains ready to learn.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08368F-A5D2-4DBC-B7D7-19459F1B2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62" t="44542" r="16395" b="38080"/>
          <a:stretch/>
        </p:blipFill>
        <p:spPr>
          <a:xfrm>
            <a:off x="3458817" y="2160103"/>
            <a:ext cx="5612983" cy="18818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94BB62-E0C7-4865-85B1-347EE7F72D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34" b="50000"/>
          <a:stretch/>
        </p:blipFill>
        <p:spPr>
          <a:xfrm>
            <a:off x="3458817" y="4191000"/>
            <a:ext cx="1253276" cy="1528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2869F9-ED4F-4BA1-8973-E6BF7CC94C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t="50000" r="49592"/>
          <a:stretch/>
        </p:blipFill>
        <p:spPr>
          <a:xfrm>
            <a:off x="7985249" y="4191000"/>
            <a:ext cx="1253276" cy="15285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0A6F87-41A5-4C62-B8B8-B402975231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8" t="15507" b="34492"/>
          <a:stretch/>
        </p:blipFill>
        <p:spPr>
          <a:xfrm>
            <a:off x="5038536" y="4179304"/>
            <a:ext cx="1253275" cy="15339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AF97D2-353C-47FE-8053-826A0F4688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34" b="50000"/>
          <a:stretch/>
        </p:blipFill>
        <p:spPr>
          <a:xfrm>
            <a:off x="1910208" y="4184645"/>
            <a:ext cx="1253276" cy="15285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71F6B2-D4ED-4EC6-BEDA-F04DFFF2DE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8" t="15507" b="34492"/>
          <a:stretch/>
        </p:blipFill>
        <p:spPr>
          <a:xfrm>
            <a:off x="6436640" y="4178290"/>
            <a:ext cx="1253275" cy="15339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0E5A22-956A-47D8-A53C-A1BB235257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t="50000" r="49592"/>
          <a:stretch/>
        </p:blipFill>
        <p:spPr>
          <a:xfrm>
            <a:off x="9533859" y="4178290"/>
            <a:ext cx="1253276" cy="15285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8A605F-B469-4AAA-9A6B-6FF83BAA7C4E}"/>
              </a:ext>
            </a:extLst>
          </p:cNvPr>
          <p:cNvSpPr/>
          <p:nvPr/>
        </p:nvSpPr>
        <p:spPr>
          <a:xfrm>
            <a:off x="9527410" y="1357134"/>
            <a:ext cx="230864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9900" b="1" cap="none" spc="0" dirty="0">
                <a:ln/>
                <a:solidFill>
                  <a:schemeClr val="accent4"/>
                </a:solidFill>
                <a:effectLst/>
              </a:rPr>
              <a:t>6!</a:t>
            </a:r>
          </a:p>
        </p:txBody>
      </p:sp>
    </p:spTree>
    <p:extLst>
      <p:ext uri="{BB962C8B-B14F-4D97-AF65-F5344CB8AC3E}">
        <p14:creationId xmlns:p14="http://schemas.microsoft.com/office/powerpoint/2010/main" val="14837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D68D5-88D9-4873-9C7C-2E744502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432"/>
            <a:ext cx="10515600" cy="3063875"/>
          </a:xfrm>
        </p:spPr>
        <p:txBody>
          <a:bodyPr>
            <a:normAutofit fontScale="90000"/>
          </a:bodyPr>
          <a:lstStyle/>
          <a:p>
            <a:r>
              <a:rPr lang="en-GB" dirty="0"/>
              <a:t>Today we’re going to be practising our counting back skills…. You can count back using a number line, your fingers or even in your head!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C39300-18BF-4519-88A5-F5F54D0A8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24" y="2522982"/>
            <a:ext cx="4640025" cy="1812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9BF9C5-EAA3-4EAF-8E1D-45B9A0416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2755041"/>
            <a:ext cx="4876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2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69BF2-CC8F-48F6-B5BD-9F4C1488F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68" y="257341"/>
            <a:ext cx="11314043" cy="7850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dirty="0"/>
              <a:t>When we count back, you have a ‘starter number’. The number you start with before you start counting. My starter number is 6.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5840DE-9D65-464B-967E-3BACC8EB84DA}"/>
              </a:ext>
            </a:extLst>
          </p:cNvPr>
          <p:cNvSpPr/>
          <p:nvPr/>
        </p:nvSpPr>
        <p:spPr>
          <a:xfrm>
            <a:off x="1416834" y="2178531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44532801-F6B2-4C73-8AA2-5C3209E23434}"/>
              </a:ext>
            </a:extLst>
          </p:cNvPr>
          <p:cNvSpPr/>
          <p:nvPr/>
        </p:nvSpPr>
        <p:spPr>
          <a:xfrm>
            <a:off x="1055007" y="1368506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CADAF49E-93E8-4F2E-A654-1885F5AF363D}"/>
              </a:ext>
            </a:extLst>
          </p:cNvPr>
          <p:cNvSpPr/>
          <p:nvPr/>
        </p:nvSpPr>
        <p:spPr>
          <a:xfrm>
            <a:off x="1322634" y="1878713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8542FF3B-D8B2-4A47-8038-B4A6B27A0298}"/>
              </a:ext>
            </a:extLst>
          </p:cNvPr>
          <p:cNvSpPr/>
          <p:nvPr/>
        </p:nvSpPr>
        <p:spPr>
          <a:xfrm>
            <a:off x="1550505" y="1366294"/>
            <a:ext cx="455741" cy="3940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F87B3BEB-30C2-4E5C-80E1-E6709A3CB678}"/>
              </a:ext>
            </a:extLst>
          </p:cNvPr>
          <p:cNvSpPr/>
          <p:nvPr/>
        </p:nvSpPr>
        <p:spPr>
          <a:xfrm>
            <a:off x="1827468" y="1891966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14904A9B-5A32-47D9-A796-9A39AB30CF71}"/>
              </a:ext>
            </a:extLst>
          </p:cNvPr>
          <p:cNvSpPr/>
          <p:nvPr/>
        </p:nvSpPr>
        <p:spPr>
          <a:xfrm>
            <a:off x="2015348" y="1375171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D5C873-DDFC-4220-9ADB-4565B3A8D5C2}"/>
              </a:ext>
            </a:extLst>
          </p:cNvPr>
          <p:cNvSpPr/>
          <p:nvPr/>
        </p:nvSpPr>
        <p:spPr>
          <a:xfrm>
            <a:off x="3850567" y="1672581"/>
            <a:ext cx="78908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 I need to find out how many I’m counting back…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32F0E7B-BFF0-4BBE-8669-73AF16DB8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60808"/>
            <a:ext cx="4572009" cy="3429007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D001E416-0EBA-4436-9919-4BA3F42EB3C8}"/>
              </a:ext>
            </a:extLst>
          </p:cNvPr>
          <p:cNvSpPr/>
          <p:nvPr/>
        </p:nvSpPr>
        <p:spPr>
          <a:xfrm>
            <a:off x="7795997" y="3389574"/>
            <a:ext cx="808382" cy="157700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09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 animBg="1"/>
      <p:bldP spid="17" grpId="0" animBg="1"/>
      <p:bldP spid="18" grpId="0" animBg="1"/>
      <p:bldP spid="19" grpId="0" animBg="1"/>
      <p:bldP spid="35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4266-4524-4703-A7E1-12BAE834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252" y="4899502"/>
            <a:ext cx="5393363" cy="1325563"/>
          </a:xfrm>
        </p:spPr>
        <p:txBody>
          <a:bodyPr/>
          <a:lstStyle/>
          <a:p>
            <a:r>
              <a:rPr lang="en-GB" dirty="0"/>
              <a:t>The answer is…..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48C1C-9CCA-4492-86A5-95D49488A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9" y="1962952"/>
            <a:ext cx="4876800" cy="4038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CE57E9-186A-4DCD-AA8A-88AAB2DD8D87}"/>
              </a:ext>
            </a:extLst>
          </p:cNvPr>
          <p:cNvSpPr txBox="1"/>
          <p:nvPr/>
        </p:nvSpPr>
        <p:spPr>
          <a:xfrm>
            <a:off x="820242" y="251625"/>
            <a:ext cx="10165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 we started with 6… now count back 3</a:t>
            </a:r>
          </a:p>
          <a:p>
            <a:endParaRPr lang="en-GB" sz="2800" dirty="0"/>
          </a:p>
          <a:p>
            <a:r>
              <a:rPr lang="en-GB" sz="2800" dirty="0"/>
              <a:t>What answer did you get?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3F3F3B-1392-43A3-80D1-420EAABA4C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929" b="82385"/>
          <a:stretch/>
        </p:blipFill>
        <p:spPr>
          <a:xfrm>
            <a:off x="5903147" y="1962952"/>
            <a:ext cx="5316602" cy="1095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7D797F-F914-49E0-9788-B61B0E2F2CD0}"/>
              </a:ext>
            </a:extLst>
          </p:cNvPr>
          <p:cNvSpPr/>
          <p:nvPr/>
        </p:nvSpPr>
        <p:spPr>
          <a:xfrm>
            <a:off x="10450329" y="25056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23583B-CBC7-4D61-90D0-6E2FD3DE4447}"/>
              </a:ext>
            </a:extLst>
          </p:cNvPr>
          <p:cNvSpPr/>
          <p:nvPr/>
        </p:nvSpPr>
        <p:spPr>
          <a:xfrm>
            <a:off x="10506553" y="1864177"/>
            <a:ext cx="397565" cy="370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C88161-CB9D-4478-B5B9-34EB4750CA6D}"/>
              </a:ext>
            </a:extLst>
          </p:cNvPr>
          <p:cNvSpPr/>
          <p:nvPr/>
        </p:nvSpPr>
        <p:spPr>
          <a:xfrm>
            <a:off x="7793267" y="25972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8CA369-4ACD-42F8-A9EC-A1011A30D948}"/>
              </a:ext>
            </a:extLst>
          </p:cNvPr>
          <p:cNvSpPr/>
          <p:nvPr/>
        </p:nvSpPr>
        <p:spPr>
          <a:xfrm>
            <a:off x="9853810" y="4807971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7200" b="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402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-0.02824 L 0.00131 -0.02824 C 0.00014 -0.03657 -0.00065 -0.04491 -0.00208 -0.05324 C -0.00247 -0.05625 -0.00507 -0.06412 -0.00638 -0.06667 C -0.00729 -0.06898 -0.00859 -0.0706 -0.00963 -0.07245 C -0.01757 -0.07199 -0.02565 -0.07176 -0.03359 -0.0706 C -0.03437 -0.0706 -0.03997 -0.06782 -0.04114 -0.06667 C -0.04231 -0.06574 -0.04322 -0.06389 -0.0444 -0.06296 C -0.04544 -0.06204 -0.04661 -0.06157 -0.04765 -0.06088 C -0.04843 -0.05972 -0.04908 -0.05833 -0.04986 -0.05717 C -0.05091 -0.05555 -0.05221 -0.05486 -0.05312 -0.05324 C -0.05403 -0.05162 -0.05442 -0.0493 -0.05533 -0.04745 C -0.05585 -0.04606 -0.05677 -0.04491 -0.05742 -0.04352 C -0.06015 -0.02893 -0.05651 -0.04699 -0.06067 -0.03194 C -0.06523 -0.01597 -0.05781 -0.03704 -0.06393 -0.02037 C -0.06432 -0.01852 -0.06471 -0.01667 -0.0651 -0.01458 C -0.06614 -0.0081 -0.06679 -0.00208 -0.06718 0.00463 C -0.06888 0.0287 -0.06705 0.01713 -0.0694 0.02986 C -0.07526 0.01412 -0.06796 0.03495 -0.07265 0.0162 C -0.07434 0.00926 -0.07682 0.00486 -0.07916 -0.00116 C -0.07994 -0.00301 -0.08046 -0.00509 -0.08138 -0.00694 C -0.08229 -0.00903 -0.08359 -0.01065 -0.08463 -0.01273 C -0.08776 -0.01921 -0.08619 -0.01921 -0.0901 -0.02616 C -0.09101 -0.02778 -0.09218 -0.0287 -0.09335 -0.03009 C -0.09401 -0.03194 -0.09453 -0.03426 -0.09544 -0.03588 C -0.09648 -0.0375 -0.09765 -0.03866 -0.09869 -0.03981 C -0.10013 -0.0412 -0.10156 -0.04259 -0.10312 -0.04352 C -0.10455 -0.04444 -0.10598 -0.04491 -0.10742 -0.0456 C -0.10859 -0.04606 -0.10963 -0.04676 -0.11067 -0.04745 C -0.11796 -0.04676 -0.12526 -0.04722 -0.13242 -0.0456 C -0.13372 -0.04514 -0.13476 -0.04329 -0.13567 -0.04167 C -0.14335 -0.03009 -0.13736 -0.03842 -0.14218 -0.02824 C -0.14322 -0.02616 -0.1444 -0.0243 -0.14544 -0.02245 C -0.14791 -0.00926 -0.14518 -0.02546 -0.14765 -0.00486 C -0.14791 -0.00301 -0.14843 -0.00116 -0.14869 0.00093 L -0.14765 0.02593 C -0.14804 0.01829 -0.14817 0.01042 -0.14869 0.00278 C -0.14895 0.0007 -0.14947 -0.00116 -0.14986 -0.00301 C -0.15026 -0.00555 -0.15039 -0.00833 -0.15091 -0.01065 C -0.15143 -0.01296 -0.15247 -0.01458 -0.15312 -0.01643 C -0.15507 -0.02338 -0.15325 -0.02292 -0.15638 -0.03009 C -0.15794 -0.03356 -0.16002 -0.03657 -0.16184 -0.03981 C -0.1625 -0.04097 -0.16315 -0.04259 -0.16393 -0.04352 C -0.1651 -0.04491 -0.16627 -0.04606 -0.16718 -0.04745 C -0.16796 -0.04861 -0.16848 -0.05046 -0.1694 -0.05139 C -0.17044 -0.05231 -0.17161 -0.05255 -0.17265 -0.05324 C -0.18033 -0.05255 -0.18789 -0.05278 -0.19544 -0.05139 C -0.19778 -0.05092 -0.19973 -0.04838 -0.20195 -0.04745 L -0.20638 -0.0456 C -0.20859 -0.04305 -0.21106 -0.04097 -0.21289 -0.03773 C -0.21809 -0.02847 -0.21171 -0.04028 -0.21718 -0.02824 C -0.21783 -0.02662 -0.21861 -0.02546 -0.2194 -0.0243 C -0.21979 -0.02176 -0.22005 -0.01898 -0.22044 -0.01643 C -0.22109 -0.01319 -0.22252 -0.01042 -0.22265 -0.00694 C -0.22291 0.00417 -0.22213 0.01505 -0.22161 0.02593 C -0.22044 0.04861 -0.22044 0.02986 -0.22044 0.0375 L -0.22044 0.0375 " pathEditMode="relative" ptsTypes="AAAAAAAAAAAAAAAAAAAAAAAAAAAAAAAAAAAAAAAAAAAAAAAAAAAAAAAAA">
                                      <p:cBhvr>
                                        <p:cTn id="13" dur="7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 animBg="1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FB60-A6E2-41AC-A7C7-65C86ABD9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your counting back skills to work out the missing numbers.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DE464-323E-40A8-9D5D-DB57B8884DDE}"/>
              </a:ext>
            </a:extLst>
          </p:cNvPr>
          <p:cNvSpPr/>
          <p:nvPr/>
        </p:nvSpPr>
        <p:spPr>
          <a:xfrm>
            <a:off x="440616" y="2190287"/>
            <a:ext cx="6619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starter number is…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A152FF-A573-4928-88E1-B617083C4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" t="37675" r="5217" b="26945"/>
          <a:stretch/>
        </p:blipFill>
        <p:spPr>
          <a:xfrm>
            <a:off x="2093843" y="3249817"/>
            <a:ext cx="7686261" cy="169468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58DD54B-D4B2-4032-9E3A-C67E7823CAB2}"/>
              </a:ext>
            </a:extLst>
          </p:cNvPr>
          <p:cNvSpPr/>
          <p:nvPr/>
        </p:nvSpPr>
        <p:spPr>
          <a:xfrm>
            <a:off x="8382002" y="3455182"/>
            <a:ext cx="1146312" cy="119573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645585-74DC-428E-8607-96D37F63EE50}"/>
              </a:ext>
            </a:extLst>
          </p:cNvPr>
          <p:cNvSpPr/>
          <p:nvPr/>
        </p:nvSpPr>
        <p:spPr>
          <a:xfrm>
            <a:off x="1685148" y="5326222"/>
            <a:ext cx="9113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are the missing numbers?</a:t>
            </a:r>
          </a:p>
        </p:txBody>
      </p:sp>
    </p:spTree>
    <p:extLst>
      <p:ext uri="{BB962C8B-B14F-4D97-AF65-F5344CB8AC3E}">
        <p14:creationId xmlns:p14="http://schemas.microsoft.com/office/powerpoint/2010/main" val="286672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238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EYFS Maths</vt:lpstr>
      <vt:lpstr>Message to parents</vt:lpstr>
      <vt:lpstr>Reinforce the language as this will help your child to learn the concepts. </vt:lpstr>
      <vt:lpstr>Warm Up Let’s warm up our brains ready to learn.</vt:lpstr>
      <vt:lpstr>Warm Up- answer Let’s warm up our brains ready to learn.</vt:lpstr>
      <vt:lpstr>Today we’re going to be practising our counting back skills…. You can count back using a number line, your fingers or even in your head! </vt:lpstr>
      <vt:lpstr>PowerPoint Presentation</vt:lpstr>
      <vt:lpstr>The answer is….. </vt:lpstr>
      <vt:lpstr>Use your counting back skills to work out the missing numbers. </vt:lpstr>
      <vt:lpstr>Use your counting back skills to work out the missing numbers. 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Miss C PORTMAN (feathstn)</cp:lastModifiedBy>
  <cp:revision>56</cp:revision>
  <dcterms:created xsi:type="dcterms:W3CDTF">2020-03-20T11:22:32Z</dcterms:created>
  <dcterms:modified xsi:type="dcterms:W3CDTF">2020-05-12T20:54:21Z</dcterms:modified>
</cp:coreProperties>
</file>