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9" r:id="rId4"/>
    <p:sldId id="258" r:id="rId5"/>
    <p:sldId id="259" r:id="rId6"/>
    <p:sldId id="260" r:id="rId7"/>
    <p:sldId id="263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8E8AC5-B0F6-45A8-B8C9-AFE62B8C57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F1F2E-59B7-4FF1-B12A-B3BF6F6DB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C49C150-5383-4D93-A81F-F73799177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36953"/>
              </p:ext>
            </p:extLst>
          </p:nvPr>
        </p:nvGraphicFramePr>
        <p:xfrm>
          <a:off x="185530" y="1690687"/>
          <a:ext cx="11582400" cy="50058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188970913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49560104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19477104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730716762"/>
                    </a:ext>
                  </a:extLst>
                </a:gridCol>
              </a:tblGrid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868129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ng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sh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025378"/>
                  </a:ext>
                </a:extLst>
              </a:tr>
              <a:tr h="1668630"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ch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qu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>
                          <a:latin typeface="Comic Sans MS" panose="030F0702030302020204" pitchFamily="66" charset="0"/>
                        </a:rPr>
                        <a:t>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600" dirty="0" err="1">
                          <a:latin typeface="Comic Sans MS" panose="030F0702030302020204" pitchFamily="66" charset="0"/>
                        </a:rPr>
                        <a:t>th</a:t>
                      </a:r>
                      <a:endParaRPr lang="en-GB" sz="96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416834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CF3CA963-6673-4C89-8438-EAC12A14074A}"/>
              </a:ext>
            </a:extLst>
          </p:cNvPr>
          <p:cNvSpPr/>
          <p:nvPr/>
        </p:nvSpPr>
        <p:spPr>
          <a:xfrm>
            <a:off x="819074" y="2009336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463418C-3BC3-485F-87FB-213CCE24C11E}"/>
              </a:ext>
            </a:extLst>
          </p:cNvPr>
          <p:cNvSpPr/>
          <p:nvPr/>
        </p:nvSpPr>
        <p:spPr>
          <a:xfrm>
            <a:off x="6744477" y="2009335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8715027-7E9B-4DE0-B529-BF00F2FA5A56}"/>
              </a:ext>
            </a:extLst>
          </p:cNvPr>
          <p:cNvSpPr/>
          <p:nvPr/>
        </p:nvSpPr>
        <p:spPr>
          <a:xfrm>
            <a:off x="3781775" y="200933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9B00285-0AC6-4044-88CC-05025E0CF574}"/>
              </a:ext>
            </a:extLst>
          </p:cNvPr>
          <p:cNvSpPr/>
          <p:nvPr/>
        </p:nvSpPr>
        <p:spPr>
          <a:xfrm>
            <a:off x="838200" y="3736182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166556E-B58F-4035-87ED-7F638F215C4B}"/>
              </a:ext>
            </a:extLst>
          </p:cNvPr>
          <p:cNvSpPr/>
          <p:nvPr/>
        </p:nvSpPr>
        <p:spPr>
          <a:xfrm>
            <a:off x="3788852" y="373618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31D176-7FB0-414C-902A-20D378865E82}"/>
              </a:ext>
            </a:extLst>
          </p:cNvPr>
          <p:cNvSpPr/>
          <p:nvPr/>
        </p:nvSpPr>
        <p:spPr>
          <a:xfrm>
            <a:off x="6739504" y="373618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CCAE7BE-C4CD-4612-9DC1-4B3460727486}"/>
              </a:ext>
            </a:extLst>
          </p:cNvPr>
          <p:cNvSpPr/>
          <p:nvPr/>
        </p:nvSpPr>
        <p:spPr>
          <a:xfrm>
            <a:off x="9723913" y="2009333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6640367-BE2B-4138-8F29-DFE8304083DD}"/>
              </a:ext>
            </a:extLst>
          </p:cNvPr>
          <p:cNvSpPr/>
          <p:nvPr/>
        </p:nvSpPr>
        <p:spPr>
          <a:xfrm>
            <a:off x="9632429" y="3675381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99F5818-C093-4531-B083-B26F8642A6E3}"/>
              </a:ext>
            </a:extLst>
          </p:cNvPr>
          <p:cNvSpPr/>
          <p:nvPr/>
        </p:nvSpPr>
        <p:spPr>
          <a:xfrm>
            <a:off x="864131" y="5197695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C1D3E9-83BF-45C8-848B-33862C2CFFCF}"/>
              </a:ext>
            </a:extLst>
          </p:cNvPr>
          <p:cNvSpPr/>
          <p:nvPr/>
        </p:nvSpPr>
        <p:spPr>
          <a:xfrm>
            <a:off x="3781774" y="5266870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D4393EB-6E86-4313-AF99-50F38D335FC6}"/>
              </a:ext>
            </a:extLst>
          </p:cNvPr>
          <p:cNvSpPr/>
          <p:nvPr/>
        </p:nvSpPr>
        <p:spPr>
          <a:xfrm>
            <a:off x="6699417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C1DEDD6-BF8E-4EE8-B172-3BFF963F0F9E}"/>
              </a:ext>
            </a:extLst>
          </p:cNvPr>
          <p:cNvSpPr/>
          <p:nvPr/>
        </p:nvSpPr>
        <p:spPr>
          <a:xfrm>
            <a:off x="9632429" y="5241504"/>
            <a:ext cx="1504035" cy="1224437"/>
          </a:xfrm>
          <a:prstGeom prst="ellipse">
            <a:avLst/>
          </a:prstGeom>
          <a:solidFill>
            <a:srgbClr val="FFC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5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5" grpId="0" animBg="1"/>
      <p:bldP spid="27" grpId="0" animBg="1"/>
      <p:bldP spid="28" grpId="0" animBg="1"/>
      <p:bldP spid="29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C6B2909-8D96-41DC-A59A-48D8B7D3B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0855" r="60326" b="5485"/>
          <a:stretch/>
        </p:blipFill>
        <p:spPr>
          <a:xfrm>
            <a:off x="1397046" y="1539356"/>
            <a:ext cx="3472069" cy="50490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26AAC11-31D9-448C-9CE7-182CA0D416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74" t="20855" r="29348" b="5485"/>
          <a:stretch/>
        </p:blipFill>
        <p:spPr>
          <a:xfrm>
            <a:off x="7029662" y="1585739"/>
            <a:ext cx="3472069" cy="5049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3556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80302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91757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11133" y="4955161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479969" y="4955161"/>
            <a:ext cx="593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583008" y="4955161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25A258F-AC2A-49B8-B8CB-729509A0B6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6" t="22210" r="60325" b="5485"/>
          <a:stretch/>
        </p:blipFill>
        <p:spPr>
          <a:xfrm>
            <a:off x="1389823" y="1563067"/>
            <a:ext cx="3472069" cy="49563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FFC723-DB24-49FA-8A52-3628C79FE7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66" t="22210" r="29456" b="5485"/>
          <a:stretch/>
        </p:blipFill>
        <p:spPr>
          <a:xfrm>
            <a:off x="6971889" y="1587467"/>
            <a:ext cx="3472069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52028" y="4955161"/>
            <a:ext cx="518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r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710054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93360" y="495516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510775" y="488838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87234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410615" y="4888382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48511"/>
              </p:ext>
            </p:extLst>
          </p:nvPr>
        </p:nvGraphicFramePr>
        <p:xfrm>
          <a:off x="838200" y="1820011"/>
          <a:ext cx="65697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750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677750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677750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536515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fast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 (children to keep repeating the sentence whilst writing it down):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I can mix it up in the jug.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2F2B49-F100-4909-ADF0-88CA7851D7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86" y="3429000"/>
            <a:ext cx="3404881" cy="307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Mapping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58CD74-24EA-4E9F-8F23-A286B92A0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4E8FE3-372A-44A7-B015-079956132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41" y="5121016"/>
            <a:ext cx="1457737" cy="163179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27574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Can you remember what happened in the story?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Use the story map to help you remember.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Can you make some actions to go along with each of the characters?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1C6D4A-23F1-4B8E-AE55-1C6560153D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t="9931" r="7801" b="8869"/>
          <a:stretch/>
        </p:blipFill>
        <p:spPr>
          <a:xfrm>
            <a:off x="8392633" y="1859323"/>
            <a:ext cx="3291874" cy="46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make a story map of “Farmer Duck”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A22476-68F8-48D9-B45E-DFEA566B0E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2" y="3790770"/>
            <a:ext cx="2683035" cy="30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129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Now it’s your turn to make a story map of “Farmer Duck”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37</cp:revision>
  <dcterms:created xsi:type="dcterms:W3CDTF">2020-04-08T09:31:46Z</dcterms:created>
  <dcterms:modified xsi:type="dcterms:W3CDTF">2020-04-16T13:54:57Z</dcterms:modified>
</cp:coreProperties>
</file>