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71" r:id="rId4"/>
    <p:sldId id="258" r:id="rId5"/>
    <p:sldId id="278" r:id="rId6"/>
    <p:sldId id="260" r:id="rId7"/>
    <p:sldId id="263" r:id="rId8"/>
    <p:sldId id="273" r:id="rId9"/>
    <p:sldId id="279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901EA-B3E1-4164-A0D7-E2A021AAB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w/c 1</a:t>
            </a:r>
            <a:r>
              <a:rPr lang="en-GB" sz="5400" baseline="30000" dirty="0">
                <a:latin typeface="Comic Sans MS" panose="030F0702030302020204" pitchFamily="66" charset="0"/>
              </a:rPr>
              <a:t>st</a:t>
            </a:r>
            <a:r>
              <a:rPr lang="en-GB" sz="5400" dirty="0">
                <a:latin typeface="Comic Sans MS" panose="030F0702030302020204" pitchFamily="66" charset="0"/>
              </a:rPr>
              <a:t> June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C6FC1-8343-4A6D-B6ED-2EA62681B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8" y="2895976"/>
            <a:ext cx="2927959" cy="37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129878" y="172499"/>
            <a:ext cx="2788243" cy="1245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241"/>
            <a:ext cx="9144000" cy="189319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For today’s activity I would like you to design and describe a house for the little pigs from our story.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41B3FF-A7B5-47D9-9ECB-97CD7D4A2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0" y="2850889"/>
            <a:ext cx="5016137" cy="31350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3A1357-0541-452A-9723-E7C47E26B6F1}"/>
              </a:ext>
            </a:extLst>
          </p:cNvPr>
          <p:cNvSpPr/>
          <p:nvPr/>
        </p:nvSpPr>
        <p:spPr>
          <a:xfrm>
            <a:off x="6096000" y="3064055"/>
            <a:ext cx="5812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forget to write in a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sentence and to use at least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describing word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each sentence!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B5D32D-DB07-411F-8309-3BAC2A126347}"/>
              </a:ext>
            </a:extLst>
          </p:cNvPr>
          <p:cNvSpPr/>
          <p:nvPr/>
        </p:nvSpPr>
        <p:spPr>
          <a:xfrm>
            <a:off x="371709" y="6090177"/>
            <a:ext cx="2602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example: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8624A7-AE74-4013-A310-8A908D036E1A}"/>
              </a:ext>
            </a:extLst>
          </p:cNvPr>
          <p:cNvSpPr/>
          <p:nvPr/>
        </p:nvSpPr>
        <p:spPr>
          <a:xfrm>
            <a:off x="3167268" y="5951677"/>
            <a:ext cx="846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 house has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large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windows.</a:t>
            </a:r>
          </a:p>
        </p:txBody>
      </p:sp>
    </p:spTree>
    <p:extLst>
      <p:ext uri="{BB962C8B-B14F-4D97-AF65-F5344CB8AC3E}">
        <p14:creationId xmlns:p14="http://schemas.microsoft.com/office/powerpoint/2010/main" val="1397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110707" y="2875640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101204" y="286636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99113" y="286636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94679" y="287564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101204" y="289419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87517" y="289419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86654" y="2884916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88070" y="287563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77914" y="288491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77913" y="289495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77912" y="286977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1C91F-7D7F-4EDA-8143-04DEB6325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7" t="18342" r="37825" b="7612"/>
          <a:stretch/>
        </p:blipFill>
        <p:spPr>
          <a:xfrm>
            <a:off x="2111074" y="1027904"/>
            <a:ext cx="5221356" cy="5524254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BF1150F-385C-439F-909C-D255E30E08CC}"/>
              </a:ext>
            </a:extLst>
          </p:cNvPr>
          <p:cNvSpPr/>
          <p:nvPr/>
        </p:nvSpPr>
        <p:spPr>
          <a:xfrm>
            <a:off x="8722854" y="4584139"/>
            <a:ext cx="2852381" cy="212812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Read the word and find the matching picture!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B6E66B-55BB-41F5-A62A-9D74B24C1BDA}"/>
              </a:ext>
            </a:extLst>
          </p:cNvPr>
          <p:cNvSpPr txBox="1"/>
          <p:nvPr/>
        </p:nvSpPr>
        <p:spPr>
          <a:xfrm>
            <a:off x="9020359" y="2868922"/>
            <a:ext cx="2239617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C275A9-F75C-40AA-848B-9AE6870C32D7}"/>
              </a:ext>
            </a:extLst>
          </p:cNvPr>
          <p:cNvSpPr txBox="1"/>
          <p:nvPr/>
        </p:nvSpPr>
        <p:spPr>
          <a:xfrm>
            <a:off x="9029237" y="2887520"/>
            <a:ext cx="2239617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box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9EAED2-86E8-4749-A9F0-8DAAE1F6FB68}"/>
              </a:ext>
            </a:extLst>
          </p:cNvPr>
          <p:cNvSpPr txBox="1"/>
          <p:nvPr/>
        </p:nvSpPr>
        <p:spPr>
          <a:xfrm>
            <a:off x="9020360" y="2900681"/>
            <a:ext cx="2239617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bat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DF6BA6-FB0B-44B1-9F25-A3AACE31263C}"/>
              </a:ext>
            </a:extLst>
          </p:cNvPr>
          <p:cNvSpPr txBox="1"/>
          <p:nvPr/>
        </p:nvSpPr>
        <p:spPr>
          <a:xfrm>
            <a:off x="9020359" y="2868923"/>
            <a:ext cx="2239617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jug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E0A744-96F6-45C8-AC7A-98A7684B80DC}"/>
              </a:ext>
            </a:extLst>
          </p:cNvPr>
          <p:cNvSpPr txBox="1"/>
          <p:nvPr/>
        </p:nvSpPr>
        <p:spPr>
          <a:xfrm>
            <a:off x="9022392" y="2900681"/>
            <a:ext cx="2239617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leg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2BEAAC-EBAE-4023-9D21-520D7084D621}"/>
              </a:ext>
            </a:extLst>
          </p:cNvPr>
          <p:cNvSpPr txBox="1"/>
          <p:nvPr/>
        </p:nvSpPr>
        <p:spPr>
          <a:xfrm>
            <a:off x="9011481" y="2894101"/>
            <a:ext cx="2239617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pen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DE8D83-26A0-4D49-92F9-8292FF3AF4E6}"/>
              </a:ext>
            </a:extLst>
          </p:cNvPr>
          <p:cNvSpPr txBox="1"/>
          <p:nvPr/>
        </p:nvSpPr>
        <p:spPr>
          <a:xfrm>
            <a:off x="9020360" y="2900682"/>
            <a:ext cx="2239617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zip</a:t>
            </a: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1C91F-7D7F-4EDA-8143-04DEB6325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7" t="18342" r="37825" b="7612"/>
          <a:stretch/>
        </p:blipFill>
        <p:spPr>
          <a:xfrm>
            <a:off x="2111074" y="1027904"/>
            <a:ext cx="5221356" cy="5524254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BF1150F-385C-439F-909C-D255E30E08CC}"/>
              </a:ext>
            </a:extLst>
          </p:cNvPr>
          <p:cNvSpPr/>
          <p:nvPr/>
        </p:nvSpPr>
        <p:spPr>
          <a:xfrm>
            <a:off x="8076536" y="2469523"/>
            <a:ext cx="2997900" cy="30291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Did you find them all?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9B1800F-AD94-4585-A6BE-1CDCB178D768}"/>
              </a:ext>
            </a:extLst>
          </p:cNvPr>
          <p:cNvSpPr/>
          <p:nvPr/>
        </p:nvSpPr>
        <p:spPr>
          <a:xfrm>
            <a:off x="2485448" y="902913"/>
            <a:ext cx="1272874" cy="95034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E2FEB61-CD5C-488A-9458-0858059E3973}"/>
              </a:ext>
            </a:extLst>
          </p:cNvPr>
          <p:cNvSpPr/>
          <p:nvPr/>
        </p:nvSpPr>
        <p:spPr>
          <a:xfrm rot="5400000">
            <a:off x="1362163" y="1661137"/>
            <a:ext cx="2049456" cy="95034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9514721-B735-42C0-8D28-96803149EB06}"/>
              </a:ext>
            </a:extLst>
          </p:cNvPr>
          <p:cNvSpPr/>
          <p:nvPr/>
        </p:nvSpPr>
        <p:spPr>
          <a:xfrm>
            <a:off x="3299144" y="3158996"/>
            <a:ext cx="1272874" cy="95034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1152E7E-633E-4203-80C6-FF14014729F0}"/>
              </a:ext>
            </a:extLst>
          </p:cNvPr>
          <p:cNvSpPr/>
          <p:nvPr/>
        </p:nvSpPr>
        <p:spPr>
          <a:xfrm>
            <a:off x="5472483" y="1878293"/>
            <a:ext cx="1272874" cy="95034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6241983-890E-45F8-9B12-369DF7B72C8E}"/>
              </a:ext>
            </a:extLst>
          </p:cNvPr>
          <p:cNvSpPr/>
          <p:nvPr/>
        </p:nvSpPr>
        <p:spPr>
          <a:xfrm>
            <a:off x="6009194" y="5053088"/>
            <a:ext cx="1272874" cy="95034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2C94DE9-BB5D-4E27-828C-93052D7E7C3D}"/>
              </a:ext>
            </a:extLst>
          </p:cNvPr>
          <p:cNvSpPr/>
          <p:nvPr/>
        </p:nvSpPr>
        <p:spPr>
          <a:xfrm>
            <a:off x="3992214" y="5601810"/>
            <a:ext cx="1272874" cy="95034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1E42B30-3F83-44FB-B92B-7992D26B6D86}"/>
              </a:ext>
            </a:extLst>
          </p:cNvPr>
          <p:cNvSpPr/>
          <p:nvPr/>
        </p:nvSpPr>
        <p:spPr>
          <a:xfrm rot="16200000">
            <a:off x="1946757" y="5354922"/>
            <a:ext cx="1272874" cy="95034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65186"/>
              </p:ext>
            </p:extLst>
          </p:nvPr>
        </p:nvGraphicFramePr>
        <p:xfrm>
          <a:off x="838199" y="1820011"/>
          <a:ext cx="7961852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300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757311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444268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683003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09485">
                  <a:extLst>
                    <a:ext uri="{9D8B030D-6E8A-4147-A177-3AD203B41FA5}">
                      <a16:colId xmlns:a16="http://schemas.microsoft.com/office/drawing/2014/main" val="399672364"/>
                    </a:ext>
                  </a:extLst>
                </a:gridCol>
                <a:gridCol w="1209485">
                  <a:extLst>
                    <a:ext uri="{9D8B030D-6E8A-4147-A177-3AD203B41FA5}">
                      <a16:colId xmlns:a16="http://schemas.microsoft.com/office/drawing/2014/main" val="2896035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wet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fed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648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sz="4000" dirty="0">
                <a:latin typeface="Comic Sans MS" panose="030F0702030302020204" pitchFamily="66" charset="0"/>
              </a:rPr>
              <a:t>am wet and fed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5A92B-37D9-4358-8D6F-755BA1BC5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49" y="3030138"/>
            <a:ext cx="2776151" cy="27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3- writing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(using descriptive words)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DC74C-050E-48A5-9AB2-003082B86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2" y="186929"/>
            <a:ext cx="2927959" cy="37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400C8FB-389F-4211-8DC9-CB9A14C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Literacy session 3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1AC7BAD-835F-41EE-A1CB-8CA84942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31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Today we are going to practise writing a sentence with a ‘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describing</a:t>
            </a:r>
            <a:r>
              <a:rPr lang="en-GB" dirty="0">
                <a:latin typeface="Comic Sans MS" panose="030F0702030302020204" pitchFamily="66" charset="0"/>
              </a:rPr>
              <a:t>’ word. Describing words make our sentences even more EXCITING!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F412AB36-0C47-4EE1-93E3-9E62985E1DDA}"/>
              </a:ext>
            </a:extLst>
          </p:cNvPr>
          <p:cNvSpPr txBox="1">
            <a:spLocks/>
          </p:cNvSpPr>
          <p:nvPr/>
        </p:nvSpPr>
        <p:spPr>
          <a:xfrm>
            <a:off x="838200" y="2955806"/>
            <a:ext cx="10515600" cy="4731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Look at my example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7CC02-12EA-46D6-9B1A-592D0397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302"/>
            <a:ext cx="2028825" cy="22574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709B06-4AF0-4B65-9810-C274318ACD07}"/>
              </a:ext>
            </a:extLst>
          </p:cNvPr>
          <p:cNvSpPr/>
          <p:nvPr/>
        </p:nvSpPr>
        <p:spPr>
          <a:xfrm>
            <a:off x="3910690" y="3527920"/>
            <a:ext cx="4370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house.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99E2BA-CA2C-47C3-A235-CCAE6C87F166}"/>
              </a:ext>
            </a:extLst>
          </p:cNvPr>
          <p:cNvSpPr txBox="1"/>
          <p:nvPr/>
        </p:nvSpPr>
        <p:spPr>
          <a:xfrm>
            <a:off x="2744439" y="4320350"/>
            <a:ext cx="838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about this sentence? How can I make it better?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25800C-E18B-4173-BD21-5657DCCB14CC}"/>
              </a:ext>
            </a:extLst>
          </p:cNvPr>
          <p:cNvSpPr/>
          <p:nvPr/>
        </p:nvSpPr>
        <p:spPr>
          <a:xfrm>
            <a:off x="3569496" y="4661689"/>
            <a:ext cx="60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house has a roof.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7DE270-0525-4E3B-AD02-3737C68881CB}"/>
              </a:ext>
            </a:extLst>
          </p:cNvPr>
          <p:cNvSpPr/>
          <p:nvPr/>
        </p:nvSpPr>
        <p:spPr>
          <a:xfrm>
            <a:off x="3152940" y="4636484"/>
            <a:ext cx="7977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house has a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pointy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roof.</a:t>
            </a:r>
          </a:p>
        </p:txBody>
      </p:sp>
    </p:spTree>
    <p:extLst>
      <p:ext uri="{BB962C8B-B14F-4D97-AF65-F5344CB8AC3E}">
        <p14:creationId xmlns:p14="http://schemas.microsoft.com/office/powerpoint/2010/main" val="910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/>
      <p:bldP spid="16" grpId="1"/>
      <p:bldP spid="17" grpId="0"/>
      <p:bldP spid="44" grpId="0"/>
      <p:bldP spid="44" grpId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3F3E-C688-4372-BE40-9204C910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Literacy session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D8D65E-252D-4285-9466-60B4EDC87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5" y="1399106"/>
            <a:ext cx="2306989" cy="231150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54E77D-B883-4418-B7AF-BEF2B2276520}"/>
              </a:ext>
            </a:extLst>
          </p:cNvPr>
          <p:cNvSpPr/>
          <p:nvPr/>
        </p:nvSpPr>
        <p:spPr>
          <a:xfrm>
            <a:off x="4124443" y="1631528"/>
            <a:ext cx="3731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cup of tea.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A7E1B5-7AEF-4FBE-8F8D-D18BEB2E2C60}"/>
              </a:ext>
            </a:extLst>
          </p:cNvPr>
          <p:cNvSpPr/>
          <p:nvPr/>
        </p:nvSpPr>
        <p:spPr>
          <a:xfrm>
            <a:off x="8739002" y="800531"/>
            <a:ext cx="33211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add a describing </a:t>
            </a:r>
          </a:p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to describe the tea.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88D330-6675-4E10-8562-DF3473C78CA1}"/>
              </a:ext>
            </a:extLst>
          </p:cNvPr>
          <p:cNvCxnSpPr>
            <a:cxnSpLocks/>
          </p:cNvCxnSpPr>
          <p:nvPr/>
        </p:nvCxnSpPr>
        <p:spPr>
          <a:xfrm flipH="1">
            <a:off x="7664355" y="1350212"/>
            <a:ext cx="1074647" cy="5626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4D8635B-97A1-4617-A440-61A052DA0DEC}"/>
              </a:ext>
            </a:extLst>
          </p:cNvPr>
          <p:cNvSpPr/>
          <p:nvPr/>
        </p:nvSpPr>
        <p:spPr>
          <a:xfrm>
            <a:off x="3500200" y="2462524"/>
            <a:ext cx="4849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cup of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D86929-237B-4487-95A6-2D0A07811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1" y="4181370"/>
            <a:ext cx="1453359" cy="23115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45CB1E8-A5AE-40BC-A482-473022A477B7}"/>
              </a:ext>
            </a:extLst>
          </p:cNvPr>
          <p:cNvSpPr/>
          <p:nvPr/>
        </p:nvSpPr>
        <p:spPr>
          <a:xfrm>
            <a:off x="4227935" y="4099169"/>
            <a:ext cx="339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cat sat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4ACEB-FCE2-40AC-9D98-480034CF4F29}"/>
              </a:ext>
            </a:extLst>
          </p:cNvPr>
          <p:cNvSpPr/>
          <p:nvPr/>
        </p:nvSpPr>
        <p:spPr>
          <a:xfrm>
            <a:off x="8496127" y="3263610"/>
            <a:ext cx="32949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add a describing </a:t>
            </a:r>
          </a:p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 to describe the cat.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6208B5-8FE1-427E-B5EF-91DF08163BF3}"/>
              </a:ext>
            </a:extLst>
          </p:cNvPr>
          <p:cNvCxnSpPr>
            <a:cxnSpLocks/>
          </p:cNvCxnSpPr>
          <p:nvPr/>
        </p:nvCxnSpPr>
        <p:spPr>
          <a:xfrm flipH="1">
            <a:off x="6305266" y="3813291"/>
            <a:ext cx="2190862" cy="5403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D105F18-DF96-49BA-80B8-2EBE88EB8584}"/>
              </a:ext>
            </a:extLst>
          </p:cNvPr>
          <p:cNvSpPr/>
          <p:nvPr/>
        </p:nvSpPr>
        <p:spPr>
          <a:xfrm>
            <a:off x="3457178" y="5337122"/>
            <a:ext cx="5019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fluffy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cat sat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0" grpId="0"/>
      <p:bldP spid="23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269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 session 3</vt:lpstr>
      <vt:lpstr>Literacy session 3</vt:lpstr>
      <vt:lpstr>For today’s activity I would like you to design and describe a house for the little pigs from our story.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Miss C PORTMAN (feathstn)</cp:lastModifiedBy>
  <cp:revision>68</cp:revision>
  <dcterms:created xsi:type="dcterms:W3CDTF">2020-04-08T09:31:46Z</dcterms:created>
  <dcterms:modified xsi:type="dcterms:W3CDTF">2020-05-27T14:00:22Z</dcterms:modified>
</cp:coreProperties>
</file>