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5" r:id="rId3"/>
    <p:sldId id="257" r:id="rId4"/>
    <p:sldId id="265" r:id="rId5"/>
    <p:sldId id="276" r:id="rId6"/>
    <p:sldId id="272" r:id="rId7"/>
    <p:sldId id="277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6.svg"/><Relationship Id="rId18" Type="http://schemas.openxmlformats.org/officeDocument/2006/relationships/image" Target="../media/image19.png"/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12" Type="http://schemas.openxmlformats.org/officeDocument/2006/relationships/image" Target="../media/image15.png"/><Relationship Id="rId17" Type="http://schemas.openxmlformats.org/officeDocument/2006/relationships/image" Target="../media/image2.svg"/><Relationship Id="rId2" Type="http://schemas.openxmlformats.org/officeDocument/2006/relationships/image" Target="../media/image9.pn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19" Type="http://schemas.openxmlformats.org/officeDocument/2006/relationships/image" Target="../media/image20.svg"/><Relationship Id="rId4" Type="http://schemas.openxmlformats.org/officeDocument/2006/relationships/image" Target="../media/image11.png"/><Relationship Id="rId9" Type="http://schemas.openxmlformats.org/officeDocument/2006/relationships/image" Target="../media/image4.sv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</a:t>
            </a:r>
            <a:r>
              <a:rPr lang="en-GB" dirty="0">
                <a:latin typeface="Comic Sans MS" panose="030F0702030302020204" pitchFamily="66" charset="0"/>
              </a:rPr>
              <a:t>Maths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5E836D2-4A8F-4F4D-B55F-93BAABE3DF28}"/>
              </a:ext>
            </a:extLst>
          </p:cNvPr>
          <p:cNvGrpSpPr/>
          <p:nvPr/>
        </p:nvGrpSpPr>
        <p:grpSpPr>
          <a:xfrm>
            <a:off x="-148272" y="-430703"/>
            <a:ext cx="2460771" cy="2460771"/>
            <a:chOff x="-148272" y="-430703"/>
            <a:chExt cx="2460771" cy="2460771"/>
          </a:xfrm>
        </p:grpSpPr>
        <p:pic>
          <p:nvPicPr>
            <p:cNvPr id="9" name="Graphic 8" descr="Butterfly">
              <a:extLst>
                <a:ext uri="{FF2B5EF4-FFF2-40B4-BE49-F238E27FC236}">
                  <a16:creationId xmlns:a16="http://schemas.microsoft.com/office/drawing/2014/main" id="{1CE1A88E-5E07-4119-89C8-E0C639869B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48272" y="-430703"/>
              <a:ext cx="2460771" cy="2460771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BF99BCC-7683-4F2B-96F0-AECAE6D11A7B}"/>
                </a:ext>
              </a:extLst>
            </p:cNvPr>
            <p:cNvSpPr/>
            <p:nvPr/>
          </p:nvSpPr>
          <p:spPr>
            <a:xfrm>
              <a:off x="307649" y="3674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92AE24B-367F-49A0-8FA4-1BEDD72B4436}"/>
                </a:ext>
              </a:extLst>
            </p:cNvPr>
            <p:cNvSpPr/>
            <p:nvPr/>
          </p:nvSpPr>
          <p:spPr>
            <a:xfrm>
              <a:off x="460049" y="519869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8ED3582-BCD4-4EC8-BF12-BEC8A651C7F2}"/>
                </a:ext>
              </a:extLst>
            </p:cNvPr>
            <p:cNvSpPr/>
            <p:nvPr/>
          </p:nvSpPr>
          <p:spPr>
            <a:xfrm>
              <a:off x="1766131" y="321004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6B9B90-B19C-40AD-A353-20642A44BD1D}"/>
                </a:ext>
              </a:extLst>
            </p:cNvPr>
            <p:cNvSpPr/>
            <p:nvPr/>
          </p:nvSpPr>
          <p:spPr>
            <a:xfrm>
              <a:off x="1620853" y="500151"/>
              <a:ext cx="145278" cy="1538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1C28789-93EF-422F-A131-D804A50FDE30}"/>
              </a:ext>
            </a:extLst>
          </p:cNvPr>
          <p:cNvGrpSpPr/>
          <p:nvPr/>
        </p:nvGrpSpPr>
        <p:grpSpPr>
          <a:xfrm>
            <a:off x="-148272" y="4897108"/>
            <a:ext cx="2460771" cy="2460771"/>
            <a:chOff x="-148272" y="4897108"/>
            <a:chExt cx="2460771" cy="2460771"/>
          </a:xfrm>
        </p:grpSpPr>
        <p:pic>
          <p:nvPicPr>
            <p:cNvPr id="17" name="Graphic 16" descr="Butterfly">
              <a:extLst>
                <a:ext uri="{FF2B5EF4-FFF2-40B4-BE49-F238E27FC236}">
                  <a16:creationId xmlns:a16="http://schemas.microsoft.com/office/drawing/2014/main" id="{8FF56F13-75AD-45B0-8675-7B9A7AB35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-148272" y="4897108"/>
              <a:ext cx="2460771" cy="2460771"/>
            </a:xfrm>
            <a:prstGeom prst="rect">
              <a:avLst/>
            </a:prstGeom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0227C7B-77F4-47F6-8283-A499D6F1ABEC}"/>
                </a:ext>
              </a:extLst>
            </p:cNvPr>
            <p:cNvSpPr/>
            <p:nvPr/>
          </p:nvSpPr>
          <p:spPr>
            <a:xfrm>
              <a:off x="387410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98203CB-4BEE-4979-89D9-868954D33926}"/>
                </a:ext>
              </a:extLst>
            </p:cNvPr>
            <p:cNvSpPr/>
            <p:nvPr/>
          </p:nvSpPr>
          <p:spPr>
            <a:xfrm>
              <a:off x="1548214" y="5796896"/>
              <a:ext cx="145278" cy="15382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1C6F2E-7641-48EC-BB91-DB310696ECA5}"/>
              </a:ext>
            </a:extLst>
          </p:cNvPr>
          <p:cNvGrpSpPr/>
          <p:nvPr/>
        </p:nvGrpSpPr>
        <p:grpSpPr>
          <a:xfrm>
            <a:off x="9879501" y="-430704"/>
            <a:ext cx="2460771" cy="2460771"/>
            <a:chOff x="9879501" y="-430704"/>
            <a:chExt cx="2460771" cy="2460771"/>
          </a:xfrm>
        </p:grpSpPr>
        <p:pic>
          <p:nvPicPr>
            <p:cNvPr id="21" name="Graphic 20" descr="Butterfly">
              <a:extLst>
                <a:ext uri="{FF2B5EF4-FFF2-40B4-BE49-F238E27FC236}">
                  <a16:creationId xmlns:a16="http://schemas.microsoft.com/office/drawing/2014/main" id="{378484A8-5AC1-417F-A81C-9DED900EF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879501" y="-430704"/>
              <a:ext cx="2460771" cy="2460771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21BDA63-C790-4481-865D-D423CA0D530A}"/>
                </a:ext>
              </a:extLst>
            </p:cNvPr>
            <p:cNvGrpSpPr/>
            <p:nvPr/>
          </p:nvGrpSpPr>
          <p:grpSpPr>
            <a:xfrm>
              <a:off x="10353230" y="290557"/>
              <a:ext cx="1603760" cy="460048"/>
              <a:chOff x="10353230" y="290557"/>
              <a:chExt cx="1603760" cy="460048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068058D-BB74-4376-A10E-FA23293DE4C0}"/>
                  </a:ext>
                </a:extLst>
              </p:cNvPr>
              <p:cNvSpPr/>
              <p:nvPr/>
            </p:nvSpPr>
            <p:spPr>
              <a:xfrm>
                <a:off x="10353230" y="34632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A18B07B-85D6-421E-A51D-286FBA37A98A}"/>
                  </a:ext>
                </a:extLst>
              </p:cNvPr>
              <p:cNvSpPr/>
              <p:nvPr/>
            </p:nvSpPr>
            <p:spPr>
              <a:xfrm>
                <a:off x="10729245" y="474828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A7AE10D-28D4-4C66-8449-2B473B62C95F}"/>
                  </a:ext>
                </a:extLst>
              </p:cNvPr>
              <p:cNvSpPr/>
              <p:nvPr/>
            </p:nvSpPr>
            <p:spPr>
              <a:xfrm>
                <a:off x="10451507" y="59678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FF2B205-17E4-4203-B5CB-AD06BFB3FE1F}"/>
                  </a:ext>
                </a:extLst>
              </p:cNvPr>
              <p:cNvSpPr/>
              <p:nvPr/>
            </p:nvSpPr>
            <p:spPr>
              <a:xfrm>
                <a:off x="11811712" y="290557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D71CED7A-D01C-435A-BBA1-EB62800005A9}"/>
                  </a:ext>
                </a:extLst>
              </p:cNvPr>
              <p:cNvSpPr/>
              <p:nvPr/>
            </p:nvSpPr>
            <p:spPr>
              <a:xfrm>
                <a:off x="11651065" y="593044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E1747D3-13B3-4A54-B140-AE658CFE2ED4}"/>
                  </a:ext>
                </a:extLst>
              </p:cNvPr>
              <p:cNvSpPr/>
              <p:nvPr/>
            </p:nvSpPr>
            <p:spPr>
              <a:xfrm>
                <a:off x="11373890" y="500151"/>
                <a:ext cx="145278" cy="15382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E9BEF26-5AC5-496E-B101-1C1D318FD6AF}"/>
              </a:ext>
            </a:extLst>
          </p:cNvPr>
          <p:cNvGrpSpPr/>
          <p:nvPr/>
        </p:nvGrpSpPr>
        <p:grpSpPr>
          <a:xfrm>
            <a:off x="9879500" y="4897108"/>
            <a:ext cx="2460771" cy="2460771"/>
            <a:chOff x="9879500" y="4897108"/>
            <a:chExt cx="2460771" cy="2460771"/>
          </a:xfrm>
        </p:grpSpPr>
        <p:pic>
          <p:nvPicPr>
            <p:cNvPr id="32" name="Graphic 31" descr="Butterfly">
              <a:extLst>
                <a:ext uri="{FF2B5EF4-FFF2-40B4-BE49-F238E27FC236}">
                  <a16:creationId xmlns:a16="http://schemas.microsoft.com/office/drawing/2014/main" id="{16F7AB98-B54A-4514-BFF7-C5CF328B9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879500" y="4897108"/>
              <a:ext cx="2460771" cy="2460771"/>
            </a:xfrm>
            <a:prstGeom prst="rect">
              <a:avLst/>
            </a:prstGeom>
          </p:spPr>
        </p:pic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B216F6B-0428-4C56-9A3D-C71D1284B3C9}"/>
                </a:ext>
              </a:extLst>
            </p:cNvPr>
            <p:cNvSpPr/>
            <p:nvPr/>
          </p:nvSpPr>
          <p:spPr>
            <a:xfrm>
              <a:off x="10280591" y="5680103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B7F745B-5AE3-4C14-A629-B14959110F8C}"/>
                </a:ext>
              </a:extLst>
            </p:cNvPr>
            <p:cNvSpPr/>
            <p:nvPr/>
          </p:nvSpPr>
          <p:spPr>
            <a:xfrm>
              <a:off x="10669424" y="5796896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EE67282-51C1-4701-9E9F-5DBE44570076}"/>
                </a:ext>
              </a:extLst>
            </p:cNvPr>
            <p:cNvSpPr/>
            <p:nvPr/>
          </p:nvSpPr>
          <p:spPr>
            <a:xfrm>
              <a:off x="10425869" y="605058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498CB8F-BAC3-4298-AE75-C788BFE55EE4}"/>
                </a:ext>
              </a:extLst>
            </p:cNvPr>
            <p:cNvSpPr/>
            <p:nvPr/>
          </p:nvSpPr>
          <p:spPr>
            <a:xfrm>
              <a:off x="10425869" y="5851098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483E02B-A36E-429B-A5BD-B734CD4AC77A}"/>
                </a:ext>
              </a:extLst>
            </p:cNvPr>
            <p:cNvSpPr/>
            <p:nvPr/>
          </p:nvSpPr>
          <p:spPr>
            <a:xfrm flipV="1">
              <a:off x="11324602" y="5833927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73FA267-8248-40C5-ABFC-B8F6BC425125}"/>
                </a:ext>
              </a:extLst>
            </p:cNvPr>
            <p:cNvSpPr/>
            <p:nvPr/>
          </p:nvSpPr>
          <p:spPr>
            <a:xfrm flipV="1">
              <a:off x="11796343" y="5603191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E50A89D-2BBF-45C7-9BC0-04988FEA7467}"/>
                </a:ext>
              </a:extLst>
            </p:cNvPr>
            <p:cNvSpPr/>
            <p:nvPr/>
          </p:nvSpPr>
          <p:spPr>
            <a:xfrm flipV="1">
              <a:off x="11650502" y="5973669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B59CCA0-5936-4605-B970-D674487DD05A}"/>
                </a:ext>
              </a:extLst>
            </p:cNvPr>
            <p:cNvSpPr/>
            <p:nvPr/>
          </p:nvSpPr>
          <p:spPr>
            <a:xfrm flipV="1">
              <a:off x="11572464" y="5757015"/>
              <a:ext cx="145278" cy="1538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halving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133722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561884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550182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half of ___</a:t>
            </a:r>
          </a:p>
        </p:txBody>
      </p:sp>
    </p:spTree>
    <p:extLst>
      <p:ext uri="{BB962C8B-B14F-4D97-AF65-F5344CB8AC3E}">
        <p14:creationId xmlns:p14="http://schemas.microsoft.com/office/powerpoint/2010/main" val="393884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Butterfly">
            <a:extLst>
              <a:ext uri="{FF2B5EF4-FFF2-40B4-BE49-F238E27FC236}">
                <a16:creationId xmlns:a16="http://schemas.microsoft.com/office/drawing/2014/main" id="{9ADBD452-624C-43E5-AC73-C0FD94690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401" y="2555240"/>
            <a:ext cx="914400" cy="914400"/>
          </a:xfrm>
          <a:prstGeom prst="rect">
            <a:avLst/>
          </a:prstGeom>
        </p:spPr>
      </p:pic>
      <p:pic>
        <p:nvPicPr>
          <p:cNvPr id="47" name="Graphic 46" descr="Butterfly">
            <a:extLst>
              <a:ext uri="{FF2B5EF4-FFF2-40B4-BE49-F238E27FC236}">
                <a16:creationId xmlns:a16="http://schemas.microsoft.com/office/drawing/2014/main" id="{C4D5FE27-78D5-4CB8-A850-F6A84D734B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3514" y="1927531"/>
            <a:ext cx="914400" cy="914400"/>
          </a:xfrm>
          <a:prstGeom prst="rect">
            <a:avLst/>
          </a:prstGeom>
        </p:spPr>
      </p:pic>
      <p:pic>
        <p:nvPicPr>
          <p:cNvPr id="48" name="Graphic 47" descr="Butterfly">
            <a:extLst>
              <a:ext uri="{FF2B5EF4-FFF2-40B4-BE49-F238E27FC236}">
                <a16:creationId xmlns:a16="http://schemas.microsoft.com/office/drawing/2014/main" id="{AEB6D6B9-7EA6-41AC-AC7B-5638F17BFE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93103" y="1894364"/>
            <a:ext cx="914400" cy="914400"/>
          </a:xfrm>
          <a:prstGeom prst="rect">
            <a:avLst/>
          </a:prstGeom>
        </p:spPr>
      </p:pic>
      <p:pic>
        <p:nvPicPr>
          <p:cNvPr id="49" name="Graphic 48" descr="Butterfly">
            <a:extLst>
              <a:ext uri="{FF2B5EF4-FFF2-40B4-BE49-F238E27FC236}">
                <a16:creationId xmlns:a16="http://schemas.microsoft.com/office/drawing/2014/main" id="{59FC3BE8-44C5-4296-AD70-F6C1745C12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34812" y="1894364"/>
            <a:ext cx="914400" cy="914400"/>
          </a:xfrm>
          <a:prstGeom prst="rect">
            <a:avLst/>
          </a:prstGeom>
        </p:spPr>
      </p:pic>
      <p:pic>
        <p:nvPicPr>
          <p:cNvPr id="50" name="Graphic 49" descr="Butterfly">
            <a:extLst>
              <a:ext uri="{FF2B5EF4-FFF2-40B4-BE49-F238E27FC236}">
                <a16:creationId xmlns:a16="http://schemas.microsoft.com/office/drawing/2014/main" id="{A057D0C3-E91C-49D2-9063-308169E4FA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796" y="1894364"/>
            <a:ext cx="914400" cy="914400"/>
          </a:xfrm>
          <a:prstGeom prst="rect">
            <a:avLst/>
          </a:prstGeom>
        </p:spPr>
      </p:pic>
      <p:pic>
        <p:nvPicPr>
          <p:cNvPr id="51" name="Graphic 50" descr="Butterfly">
            <a:extLst>
              <a:ext uri="{FF2B5EF4-FFF2-40B4-BE49-F238E27FC236}">
                <a16:creationId xmlns:a16="http://schemas.microsoft.com/office/drawing/2014/main" id="{6B7DBB13-E4CA-4B60-8213-8E6BD1CED3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20909" y="2541002"/>
            <a:ext cx="914400" cy="914400"/>
          </a:xfrm>
          <a:prstGeom prst="rect">
            <a:avLst/>
          </a:prstGeom>
        </p:spPr>
      </p:pic>
      <p:pic>
        <p:nvPicPr>
          <p:cNvPr id="52" name="Graphic 51" descr="Butterfly">
            <a:extLst>
              <a:ext uri="{FF2B5EF4-FFF2-40B4-BE49-F238E27FC236}">
                <a16:creationId xmlns:a16="http://schemas.microsoft.com/office/drawing/2014/main" id="{CFC32491-3A9A-43F6-A943-0F3C1AFAC0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92418" y="2513248"/>
            <a:ext cx="914400" cy="914400"/>
          </a:xfrm>
          <a:prstGeom prst="rect">
            <a:avLst/>
          </a:prstGeom>
        </p:spPr>
      </p:pic>
      <p:pic>
        <p:nvPicPr>
          <p:cNvPr id="53" name="Graphic 52" descr="Butterfly">
            <a:extLst>
              <a:ext uri="{FF2B5EF4-FFF2-40B4-BE49-F238E27FC236}">
                <a16:creationId xmlns:a16="http://schemas.microsoft.com/office/drawing/2014/main" id="{20E08732-74E7-4736-B32C-389AEF14983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332549" y="2527629"/>
            <a:ext cx="914400" cy="9144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940E46DA-D626-4A22-AF7A-C14CCAF30D08}"/>
              </a:ext>
            </a:extLst>
          </p:cNvPr>
          <p:cNvSpPr txBox="1"/>
          <p:nvPr/>
        </p:nvSpPr>
        <p:spPr>
          <a:xfrm>
            <a:off x="4367510" y="1129463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6059C27-D328-4C86-9471-3E5138D954EB}"/>
              </a:ext>
            </a:extLst>
          </p:cNvPr>
          <p:cNvSpPr txBox="1"/>
          <p:nvPr/>
        </p:nvSpPr>
        <p:spPr>
          <a:xfrm>
            <a:off x="6192291" y="184892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5DE06D0-3BF7-42E4-971B-729BC1A55B6A}"/>
              </a:ext>
            </a:extLst>
          </p:cNvPr>
          <p:cNvSpPr txBox="1"/>
          <p:nvPr/>
        </p:nvSpPr>
        <p:spPr>
          <a:xfrm>
            <a:off x="4440232" y="3217240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2266E89-6627-4609-B07B-A9D816304510}"/>
              </a:ext>
            </a:extLst>
          </p:cNvPr>
          <p:cNvSpPr txBox="1"/>
          <p:nvPr/>
        </p:nvSpPr>
        <p:spPr>
          <a:xfrm>
            <a:off x="6274942" y="4215360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54" name="Graphic 53" descr="Butterfly">
            <a:extLst>
              <a:ext uri="{FF2B5EF4-FFF2-40B4-BE49-F238E27FC236}">
                <a16:creationId xmlns:a16="http://schemas.microsoft.com/office/drawing/2014/main" id="{B2123861-0382-4BD3-AEB3-C5F47FCD38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2178" y="1834695"/>
            <a:ext cx="914400" cy="914400"/>
          </a:xfrm>
          <a:prstGeom prst="rect">
            <a:avLst/>
          </a:prstGeom>
        </p:spPr>
      </p:pic>
      <p:pic>
        <p:nvPicPr>
          <p:cNvPr id="55" name="Graphic 54" descr="Butterfly">
            <a:extLst>
              <a:ext uri="{FF2B5EF4-FFF2-40B4-BE49-F238E27FC236}">
                <a16:creationId xmlns:a16="http://schemas.microsoft.com/office/drawing/2014/main" id="{548C848A-A3C4-4A89-AF17-ECDE35B4AE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1767" y="1801528"/>
            <a:ext cx="914400" cy="914400"/>
          </a:xfrm>
          <a:prstGeom prst="rect">
            <a:avLst/>
          </a:prstGeom>
        </p:spPr>
      </p:pic>
      <p:pic>
        <p:nvPicPr>
          <p:cNvPr id="56" name="Graphic 55" descr="Butterfly">
            <a:extLst>
              <a:ext uri="{FF2B5EF4-FFF2-40B4-BE49-F238E27FC236}">
                <a16:creationId xmlns:a16="http://schemas.microsoft.com/office/drawing/2014/main" id="{6FCAC586-5BDF-4177-8A47-0B4F04268B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3476" y="1801528"/>
            <a:ext cx="914400" cy="914400"/>
          </a:xfrm>
          <a:prstGeom prst="rect">
            <a:avLst/>
          </a:prstGeom>
        </p:spPr>
      </p:pic>
      <p:pic>
        <p:nvPicPr>
          <p:cNvPr id="57" name="Graphic 56" descr="Butterfly">
            <a:extLst>
              <a:ext uri="{FF2B5EF4-FFF2-40B4-BE49-F238E27FC236}">
                <a16:creationId xmlns:a16="http://schemas.microsoft.com/office/drawing/2014/main" id="{BD927815-48B7-490C-9F04-218A7EEAF73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319573" y="2448166"/>
            <a:ext cx="914400" cy="914400"/>
          </a:xfrm>
          <a:prstGeom prst="rect">
            <a:avLst/>
          </a:prstGeom>
        </p:spPr>
      </p:pic>
      <p:pic>
        <p:nvPicPr>
          <p:cNvPr id="58" name="Graphic 57" descr="Butterfly">
            <a:extLst>
              <a:ext uri="{FF2B5EF4-FFF2-40B4-BE49-F238E27FC236}">
                <a16:creationId xmlns:a16="http://schemas.microsoft.com/office/drawing/2014/main" id="{98E08AC3-F56B-4182-8C6B-5452492BEB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491082" y="2420412"/>
            <a:ext cx="914400" cy="914400"/>
          </a:xfrm>
          <a:prstGeom prst="rect">
            <a:avLst/>
          </a:prstGeom>
        </p:spPr>
      </p:pic>
      <p:pic>
        <p:nvPicPr>
          <p:cNvPr id="59" name="Graphic 58" descr="Butterfly">
            <a:extLst>
              <a:ext uri="{FF2B5EF4-FFF2-40B4-BE49-F238E27FC236}">
                <a16:creationId xmlns:a16="http://schemas.microsoft.com/office/drawing/2014/main" id="{4D738F17-4C40-4D04-AC78-5EF341B0BFC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631213" y="2434793"/>
            <a:ext cx="914400" cy="914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709802" y="1888850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66" name="Graphic 65" descr="Butterfly">
            <a:extLst>
              <a:ext uri="{FF2B5EF4-FFF2-40B4-BE49-F238E27FC236}">
                <a16:creationId xmlns:a16="http://schemas.microsoft.com/office/drawing/2014/main" id="{98101B48-DFED-44B5-9441-7EF121331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22909" y="5087076"/>
            <a:ext cx="914400" cy="914400"/>
          </a:xfrm>
          <a:prstGeom prst="rect">
            <a:avLst/>
          </a:prstGeom>
        </p:spPr>
      </p:pic>
      <p:pic>
        <p:nvPicPr>
          <p:cNvPr id="68" name="Graphic 67" descr="Butterfly">
            <a:extLst>
              <a:ext uri="{FF2B5EF4-FFF2-40B4-BE49-F238E27FC236}">
                <a16:creationId xmlns:a16="http://schemas.microsoft.com/office/drawing/2014/main" id="{B0C29027-DC83-4574-AB4C-61A97B4E8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2057" y="3861122"/>
            <a:ext cx="914400" cy="914400"/>
          </a:xfrm>
          <a:prstGeom prst="rect">
            <a:avLst/>
          </a:prstGeom>
        </p:spPr>
      </p:pic>
      <p:pic>
        <p:nvPicPr>
          <p:cNvPr id="69" name="Graphic 68" descr="Butterfly">
            <a:extLst>
              <a:ext uri="{FF2B5EF4-FFF2-40B4-BE49-F238E27FC236}">
                <a16:creationId xmlns:a16="http://schemas.microsoft.com/office/drawing/2014/main" id="{70F3F82C-8E50-45EB-B9E5-D66B2A3B8D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81646" y="3827955"/>
            <a:ext cx="914400" cy="914400"/>
          </a:xfrm>
          <a:prstGeom prst="rect">
            <a:avLst/>
          </a:prstGeom>
        </p:spPr>
      </p:pic>
      <p:pic>
        <p:nvPicPr>
          <p:cNvPr id="70" name="Graphic 69" descr="Butterfly">
            <a:extLst>
              <a:ext uri="{FF2B5EF4-FFF2-40B4-BE49-F238E27FC236}">
                <a16:creationId xmlns:a16="http://schemas.microsoft.com/office/drawing/2014/main" id="{7D189547-A7D7-4EED-BA52-1F8E0CD6D6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3355" y="3827955"/>
            <a:ext cx="914400" cy="914400"/>
          </a:xfrm>
          <a:prstGeom prst="rect">
            <a:avLst/>
          </a:prstGeom>
        </p:spPr>
      </p:pic>
      <p:pic>
        <p:nvPicPr>
          <p:cNvPr id="71" name="Graphic 70" descr="Butterfly">
            <a:extLst>
              <a:ext uri="{FF2B5EF4-FFF2-40B4-BE49-F238E27FC236}">
                <a16:creationId xmlns:a16="http://schemas.microsoft.com/office/drawing/2014/main" id="{D5142163-1925-4589-990C-E3C8D273139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1535" y="5080050"/>
            <a:ext cx="914400" cy="914400"/>
          </a:xfrm>
          <a:prstGeom prst="rect">
            <a:avLst/>
          </a:prstGeom>
        </p:spPr>
      </p:pic>
      <p:pic>
        <p:nvPicPr>
          <p:cNvPr id="72" name="Graphic 71" descr="Butterfly">
            <a:extLst>
              <a:ext uri="{FF2B5EF4-FFF2-40B4-BE49-F238E27FC236}">
                <a16:creationId xmlns:a16="http://schemas.microsoft.com/office/drawing/2014/main" id="{E939F3E7-F95E-4239-A98A-6739C93BE70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9452" y="4474593"/>
            <a:ext cx="914400" cy="914400"/>
          </a:xfrm>
          <a:prstGeom prst="rect">
            <a:avLst/>
          </a:prstGeom>
        </p:spPr>
      </p:pic>
      <p:pic>
        <p:nvPicPr>
          <p:cNvPr id="73" name="Graphic 72" descr="Butterfly">
            <a:extLst>
              <a:ext uri="{FF2B5EF4-FFF2-40B4-BE49-F238E27FC236}">
                <a16:creationId xmlns:a16="http://schemas.microsoft.com/office/drawing/2014/main" id="{CEBB7CEE-8E80-46F1-B805-844619BD53C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880961" y="4446839"/>
            <a:ext cx="914400" cy="914400"/>
          </a:xfrm>
          <a:prstGeom prst="rect">
            <a:avLst/>
          </a:prstGeom>
        </p:spPr>
      </p:pic>
      <p:pic>
        <p:nvPicPr>
          <p:cNvPr id="76" name="Graphic 75" descr="Butterfly">
            <a:extLst>
              <a:ext uri="{FF2B5EF4-FFF2-40B4-BE49-F238E27FC236}">
                <a16:creationId xmlns:a16="http://schemas.microsoft.com/office/drawing/2014/main" id="{E22E2A72-6437-4EC7-BDC2-1CE679DB1F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21092" y="4461220"/>
            <a:ext cx="914400" cy="914400"/>
          </a:xfrm>
          <a:prstGeom prst="rect">
            <a:avLst/>
          </a:prstGeom>
        </p:spPr>
      </p:pic>
      <p:pic>
        <p:nvPicPr>
          <p:cNvPr id="77" name="Graphic 76" descr="Butterfly">
            <a:extLst>
              <a:ext uri="{FF2B5EF4-FFF2-40B4-BE49-F238E27FC236}">
                <a16:creationId xmlns:a16="http://schemas.microsoft.com/office/drawing/2014/main" id="{08479505-CDB8-4463-82DE-5577C4B7E44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752224" y="5121231"/>
            <a:ext cx="914400" cy="914400"/>
          </a:xfrm>
          <a:prstGeom prst="rect">
            <a:avLst/>
          </a:prstGeom>
        </p:spPr>
      </p:pic>
      <p:pic>
        <p:nvPicPr>
          <p:cNvPr id="80" name="Graphic 79" descr="Butterfly">
            <a:extLst>
              <a:ext uri="{FF2B5EF4-FFF2-40B4-BE49-F238E27FC236}">
                <a16:creationId xmlns:a16="http://schemas.microsoft.com/office/drawing/2014/main" id="{CEC20C30-98C0-4013-A602-5C1E760FD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9943" y="4594061"/>
            <a:ext cx="914400" cy="914400"/>
          </a:xfrm>
          <a:prstGeom prst="rect">
            <a:avLst/>
          </a:prstGeom>
        </p:spPr>
      </p:pic>
      <p:pic>
        <p:nvPicPr>
          <p:cNvPr id="81" name="Graphic 80" descr="Butterfly">
            <a:extLst>
              <a:ext uri="{FF2B5EF4-FFF2-40B4-BE49-F238E27FC236}">
                <a16:creationId xmlns:a16="http://schemas.microsoft.com/office/drawing/2014/main" id="{5BCB8D40-0CD3-4D03-B9CC-25E305A7D35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28569" y="4587035"/>
            <a:ext cx="914400" cy="914400"/>
          </a:xfrm>
          <a:prstGeom prst="rect">
            <a:avLst/>
          </a:prstGeom>
        </p:spPr>
      </p:pic>
      <p:pic>
        <p:nvPicPr>
          <p:cNvPr id="82" name="Graphic 81" descr="Butterfly">
            <a:extLst>
              <a:ext uri="{FF2B5EF4-FFF2-40B4-BE49-F238E27FC236}">
                <a16:creationId xmlns:a16="http://schemas.microsoft.com/office/drawing/2014/main" id="{5BA96159-EFD5-4B08-B48F-5F3A0AA8EB3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309258" y="4628216"/>
            <a:ext cx="914400" cy="9144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677146" y="4351832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518226" y="1909628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518225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45D54D-5D8C-41BF-97E5-5B764C2F4E9E}"/>
              </a:ext>
            </a:extLst>
          </p:cNvPr>
          <p:cNvSpPr txBox="1"/>
          <p:nvPr/>
        </p:nvSpPr>
        <p:spPr>
          <a:xfrm>
            <a:off x="4430445" y="1164696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F3734-C95C-4C85-9612-B5923CF85EA7}"/>
              </a:ext>
            </a:extLst>
          </p:cNvPr>
          <p:cNvSpPr txBox="1"/>
          <p:nvPr/>
        </p:nvSpPr>
        <p:spPr>
          <a:xfrm>
            <a:off x="4440232" y="3217240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16" name="Graphic 15" descr="Butterfly">
            <a:extLst>
              <a:ext uri="{FF2B5EF4-FFF2-40B4-BE49-F238E27FC236}">
                <a16:creationId xmlns:a16="http://schemas.microsoft.com/office/drawing/2014/main" id="{BBD8F89B-B8B0-4A86-9191-B75832E62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084" y="3928915"/>
            <a:ext cx="2250450" cy="2250450"/>
          </a:xfrm>
          <a:prstGeom prst="rect">
            <a:avLst/>
          </a:prstGeom>
        </p:spPr>
      </p:pic>
      <p:pic>
        <p:nvPicPr>
          <p:cNvPr id="17" name="Graphic 16" descr="Butterfly">
            <a:extLst>
              <a:ext uri="{FF2B5EF4-FFF2-40B4-BE49-F238E27FC236}">
                <a16:creationId xmlns:a16="http://schemas.microsoft.com/office/drawing/2014/main" id="{1BE606EB-DF20-4A76-A47B-4E22AE1EF8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1382" y="1480813"/>
            <a:ext cx="2540637" cy="25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10 spots altogether.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is half of 10?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8938590" y="5666348"/>
            <a:ext cx="303806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Half of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GB" sz="3200" dirty="0">
                <a:latin typeface="Comic Sans MS" panose="030F0702030302020204" pitchFamily="66" charset="0"/>
              </a:rPr>
              <a:t> is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074E5D-271A-44A1-9BCD-8A81D2D4AF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13" t="15248" r="58478" b="31392"/>
          <a:stretch/>
        </p:blipFill>
        <p:spPr>
          <a:xfrm>
            <a:off x="3130826" y="1482697"/>
            <a:ext cx="5599043" cy="51511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342C8A-6973-4B15-871F-39623BBB4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13" t="15248" r="74705" b="31392"/>
          <a:stretch/>
        </p:blipFill>
        <p:spPr>
          <a:xfrm flipH="1">
            <a:off x="5917095" y="1482697"/>
            <a:ext cx="2812774" cy="51511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4BE1AD-2533-4FA2-B2FF-DE308252E465}"/>
              </a:ext>
            </a:extLst>
          </p:cNvPr>
          <p:cNvSpPr txBox="1"/>
          <p:nvPr/>
        </p:nvSpPr>
        <p:spPr>
          <a:xfrm>
            <a:off x="4514022" y="4389076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4C369A-6022-4814-BBDF-FF1669AF6E9D}"/>
              </a:ext>
            </a:extLst>
          </p:cNvPr>
          <p:cNvSpPr txBox="1"/>
          <p:nvPr/>
        </p:nvSpPr>
        <p:spPr>
          <a:xfrm>
            <a:off x="251791" y="1806676"/>
            <a:ext cx="2670313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Count the spots. How many are there?</a:t>
            </a:r>
          </a:p>
        </p:txBody>
      </p:sp>
    </p:spTree>
    <p:extLst>
      <p:ext uri="{BB962C8B-B14F-4D97-AF65-F5344CB8AC3E}">
        <p14:creationId xmlns:p14="http://schemas.microsoft.com/office/powerpoint/2010/main" val="20012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6 spots altogether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0772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is half of 6?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8999109" y="5908100"/>
            <a:ext cx="289401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Half of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3200" dirty="0">
                <a:latin typeface="Comic Sans MS" panose="030F0702030302020204" pitchFamily="66" charset="0"/>
              </a:rPr>
              <a:t> is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A88B9FC-E943-4241-9784-E4D66E711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70" t="18652" r="58345" b="27579"/>
          <a:stretch/>
        </p:blipFill>
        <p:spPr>
          <a:xfrm>
            <a:off x="3268317" y="1446643"/>
            <a:ext cx="5512904" cy="50680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B04C6C3-4CD0-43E1-9E32-71CE9EFAD0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70" t="18652" r="74628" b="27579"/>
          <a:stretch/>
        </p:blipFill>
        <p:spPr>
          <a:xfrm flipH="1">
            <a:off x="5998086" y="1446642"/>
            <a:ext cx="2783135" cy="50680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03D3E9-C2A1-4B0C-84D5-0C7B2B00A764}"/>
              </a:ext>
            </a:extLst>
          </p:cNvPr>
          <p:cNvSpPr txBox="1"/>
          <p:nvPr/>
        </p:nvSpPr>
        <p:spPr>
          <a:xfrm>
            <a:off x="4514022" y="4389076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28BCB-412D-4963-8B8F-F1A13EE470BD}"/>
              </a:ext>
            </a:extLst>
          </p:cNvPr>
          <p:cNvSpPr txBox="1"/>
          <p:nvPr/>
        </p:nvSpPr>
        <p:spPr>
          <a:xfrm>
            <a:off x="251792" y="1690688"/>
            <a:ext cx="2670313" cy="206210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Count the spots. How many are there?</a:t>
            </a:r>
          </a:p>
        </p:txBody>
      </p:sp>
    </p:spTree>
    <p:extLst>
      <p:ext uri="{BB962C8B-B14F-4D97-AF65-F5344CB8AC3E}">
        <p14:creationId xmlns:p14="http://schemas.microsoft.com/office/powerpoint/2010/main" val="42095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D0B6002-3CAC-4689-9A3F-EC4C9812F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3" t="18535" r="9892" b="27525"/>
          <a:stretch/>
        </p:blipFill>
        <p:spPr>
          <a:xfrm>
            <a:off x="3339548" y="1416637"/>
            <a:ext cx="5512904" cy="50762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19E2D1-98CC-43EF-9C04-A4CB85D56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73" t="18535" r="26478" b="27525"/>
          <a:stretch/>
        </p:blipFill>
        <p:spPr>
          <a:xfrm flipH="1">
            <a:off x="6096000" y="1416637"/>
            <a:ext cx="2736574" cy="50762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C05149-0392-498F-87FD-97FED76E1055}"/>
              </a:ext>
            </a:extLst>
          </p:cNvPr>
          <p:cNvSpPr txBox="1"/>
          <p:nvPr/>
        </p:nvSpPr>
        <p:spPr>
          <a:xfrm>
            <a:off x="251792" y="1806676"/>
            <a:ext cx="2670313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4 spots altogether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C28F81-ED2A-49B8-936C-FFF4D8547B3F}"/>
              </a:ext>
            </a:extLst>
          </p:cNvPr>
          <p:cNvSpPr txBox="1"/>
          <p:nvPr/>
        </p:nvSpPr>
        <p:spPr>
          <a:xfrm>
            <a:off x="8938591" y="1859340"/>
            <a:ext cx="2670313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What is half of 4?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596A37-04F7-4596-8BD6-A0CC6FC539CA}"/>
              </a:ext>
            </a:extLst>
          </p:cNvPr>
          <p:cNvSpPr txBox="1"/>
          <p:nvPr/>
        </p:nvSpPr>
        <p:spPr>
          <a:xfrm>
            <a:off x="8999109" y="5908100"/>
            <a:ext cx="289401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Half of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3200" dirty="0">
                <a:latin typeface="Comic Sans MS" panose="030F0702030302020204" pitchFamily="66" charset="0"/>
              </a:rPr>
              <a:t> is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03D3E9-C2A1-4B0C-84D5-0C7B2B00A764}"/>
              </a:ext>
            </a:extLst>
          </p:cNvPr>
          <p:cNvSpPr txBox="1"/>
          <p:nvPr/>
        </p:nvSpPr>
        <p:spPr>
          <a:xfrm>
            <a:off x="4514022" y="4389076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28BCB-412D-4963-8B8F-F1A13EE470BD}"/>
              </a:ext>
            </a:extLst>
          </p:cNvPr>
          <p:cNvSpPr txBox="1"/>
          <p:nvPr/>
        </p:nvSpPr>
        <p:spPr>
          <a:xfrm>
            <a:off x="261731" y="1560454"/>
            <a:ext cx="2670313" cy="20621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Count the spots. How many are there?</a:t>
            </a:r>
          </a:p>
        </p:txBody>
      </p:sp>
    </p:spTree>
    <p:extLst>
      <p:ext uri="{BB962C8B-B14F-4D97-AF65-F5344CB8AC3E}">
        <p14:creationId xmlns:p14="http://schemas.microsoft.com/office/powerpoint/2010/main" val="383875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425F53-56F9-4D1D-A857-1DCD9364995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1" y="4452351"/>
            <a:ext cx="2926080" cy="2066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0AEFF62-D176-479E-8FAA-5FF2E6D406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690" y="4452351"/>
            <a:ext cx="2926080" cy="206654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BF3717A-82B6-4BB4-BC1D-5B4FD7ED269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31" y="0"/>
            <a:ext cx="2926080" cy="206654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9B1AF99-5FD9-414C-9520-70C9EC98417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690" y="31028"/>
            <a:ext cx="2926080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181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Halving</vt:lpstr>
      <vt:lpstr>Halving</vt:lpstr>
      <vt:lpstr>Halving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29</cp:revision>
  <dcterms:created xsi:type="dcterms:W3CDTF">2020-03-20T11:22:32Z</dcterms:created>
  <dcterms:modified xsi:type="dcterms:W3CDTF">2020-04-16T15:28:35Z</dcterms:modified>
</cp:coreProperties>
</file>