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5" r:id="rId3"/>
    <p:sldId id="257" r:id="rId4"/>
    <p:sldId id="265" r:id="rId5"/>
    <p:sldId id="266" r:id="rId6"/>
    <p:sldId id="276" r:id="rId7"/>
    <p:sldId id="277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Session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E4C908-312F-4268-9F3C-8E4B7B50F2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9165" r="64935" b="67461"/>
          <a:stretch/>
        </p:blipFill>
        <p:spPr>
          <a:xfrm>
            <a:off x="0" y="-50073"/>
            <a:ext cx="1815546" cy="19805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CB452B-EA79-4E3D-BF77-6555977A3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9166" r="34672" b="67461"/>
          <a:stretch/>
        </p:blipFill>
        <p:spPr>
          <a:xfrm>
            <a:off x="5777946" y="271966"/>
            <a:ext cx="1020417" cy="1113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F6B5B5-679F-4121-ACD6-77C60FBF5F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9165" r="4802" b="67461"/>
          <a:stretch/>
        </p:blipFill>
        <p:spPr>
          <a:xfrm>
            <a:off x="10376454" y="0"/>
            <a:ext cx="1815546" cy="19805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ED2B15-CB1C-425B-8BAF-915986F2FA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37826" r="64935" b="38800"/>
          <a:stretch/>
        </p:blipFill>
        <p:spPr>
          <a:xfrm>
            <a:off x="0" y="4826300"/>
            <a:ext cx="1815546" cy="19805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6780F7-B65C-40A7-B456-EDB8298DE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37826" r="34672" b="38800"/>
          <a:stretch/>
        </p:blipFill>
        <p:spPr>
          <a:xfrm>
            <a:off x="5777945" y="5470051"/>
            <a:ext cx="1020418" cy="11131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E0DA4E-8734-4DB9-BC30-64C37B28E8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37826" r="4802" b="38800"/>
          <a:stretch/>
        </p:blipFill>
        <p:spPr>
          <a:xfrm>
            <a:off x="10376454" y="4877401"/>
            <a:ext cx="1815546" cy="198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halving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1337226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5618846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Half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5501827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half of ___</a:t>
            </a:r>
          </a:p>
        </p:txBody>
      </p:sp>
    </p:spTree>
    <p:extLst>
      <p:ext uri="{BB962C8B-B14F-4D97-AF65-F5344CB8AC3E}">
        <p14:creationId xmlns:p14="http://schemas.microsoft.com/office/powerpoint/2010/main" val="393884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41570" y="43736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1131723" y="6214768"/>
            <a:ext cx="946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Can you write these sums as a number sentence?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B488A97-1BBE-4826-801E-D2E2BE68C255}"/>
              </a:ext>
            </a:extLst>
          </p:cNvPr>
          <p:cNvGrpSpPr/>
          <p:nvPr/>
        </p:nvGrpSpPr>
        <p:grpSpPr>
          <a:xfrm>
            <a:off x="724825" y="1644494"/>
            <a:ext cx="2943251" cy="2627397"/>
            <a:chOff x="603669" y="1518528"/>
            <a:chExt cx="2943251" cy="262739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DF3B1A-55CD-4C5D-902C-0F3DC7D3A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9740" y="2112119"/>
              <a:ext cx="718210" cy="728165"/>
            </a:xfrm>
            <a:prstGeom prst="rect">
              <a:avLst/>
            </a:prstGeom>
          </p:spPr>
        </p:pic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74E22FA9-A336-4326-88D2-02CC2F04A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669" y="2112120"/>
              <a:ext cx="718210" cy="728165"/>
            </a:xfrm>
            <a:prstGeom prst="rect">
              <a:avLst/>
            </a:prstGeom>
          </p:spPr>
        </p:pic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1499EEF7-35E7-4844-AFE9-F5DCD80E5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0781" y="2760069"/>
              <a:ext cx="718210" cy="728165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F1904CC5-1CB9-4C2F-A886-84DCF5651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8710" y="2096004"/>
              <a:ext cx="718210" cy="728165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EE1BCBAA-E361-40F0-B41A-4FC3A6623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414" y="2726784"/>
              <a:ext cx="718210" cy="728165"/>
            </a:xfrm>
            <a:prstGeom prst="rect">
              <a:avLst/>
            </a:prstGeom>
          </p:spPr>
        </p:pic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312A5012-BBEB-4A01-9BC7-63CD6AE260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598" y="3408019"/>
              <a:ext cx="718210" cy="728165"/>
            </a:xfrm>
            <a:prstGeom prst="rect">
              <a:avLst/>
            </a:prstGeom>
          </p:spPr>
        </p:pic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593E8D9F-1DB7-4422-8E79-D6E4FB3C5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9605" y="2753346"/>
              <a:ext cx="718210" cy="728165"/>
            </a:xfrm>
            <a:prstGeom prst="rect">
              <a:avLst/>
            </a:prstGeom>
          </p:spPr>
        </p:pic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EE81CFBE-EDF8-4FA0-968E-B41B1AE461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1414" y="1518528"/>
              <a:ext cx="718210" cy="728165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F8FB1CEA-2ED1-4A7D-833E-E0CBABEE3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3249" y="3417760"/>
              <a:ext cx="718210" cy="728165"/>
            </a:xfrm>
            <a:prstGeom prst="rect">
              <a:avLst/>
            </a:prstGeom>
          </p:spPr>
        </p:pic>
        <p:pic>
          <p:nvPicPr>
            <p:cNvPr id="118" name="Picture 117">
              <a:extLst>
                <a:ext uri="{FF2B5EF4-FFF2-40B4-BE49-F238E27FC236}">
                  <a16:creationId xmlns:a16="http://schemas.microsoft.com/office/drawing/2014/main" id="{73ED5974-ACDB-4F5D-B826-7404AC4A6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61" y="2096004"/>
              <a:ext cx="718210" cy="728165"/>
            </a:xfrm>
            <a:prstGeom prst="rect">
              <a:avLst/>
            </a:prstGeom>
          </p:spPr>
        </p:pic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E848749E-0F2A-47D9-B306-C45ED3BE0CC2}"/>
              </a:ext>
            </a:extLst>
          </p:cNvPr>
          <p:cNvSpPr txBox="1"/>
          <p:nvPr/>
        </p:nvSpPr>
        <p:spPr>
          <a:xfrm>
            <a:off x="4367510" y="1129463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473589D-02C5-474C-BEEA-CBE907F1136E}"/>
              </a:ext>
            </a:extLst>
          </p:cNvPr>
          <p:cNvSpPr txBox="1"/>
          <p:nvPr/>
        </p:nvSpPr>
        <p:spPr>
          <a:xfrm>
            <a:off x="4402345" y="3776341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45CE037-8AAF-47FB-8EA9-8CF8F4EAE2F2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9407B15-120E-4C12-B340-63CC7F33C083}"/>
              </a:ext>
            </a:extLst>
          </p:cNvPr>
          <p:cNvSpPr txBox="1"/>
          <p:nvPr/>
        </p:nvSpPr>
        <p:spPr>
          <a:xfrm>
            <a:off x="6355979" y="4507387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omic Sans MS" panose="030F0702030302020204" pitchFamily="66" charset="0"/>
              </a:rPr>
              <a:t>7</a:t>
            </a: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B9F805FD-1C04-4ABC-BCD8-437D9C588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387" y="1859792"/>
            <a:ext cx="718210" cy="728165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B37404D4-CB7C-46D2-A717-B2CA68A72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056" y="2547308"/>
            <a:ext cx="718210" cy="728165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F8BCB16F-D908-4B00-9331-3AEA6CF73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37" y="4774030"/>
            <a:ext cx="718210" cy="728165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501B49D7-CE06-446C-BA85-D4C5BC184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861" y="1846005"/>
            <a:ext cx="718210" cy="7281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617464" y="1801603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89E3427-F08B-4133-916D-AFF1C7BE22A2}"/>
              </a:ext>
            </a:extLst>
          </p:cNvPr>
          <p:cNvGrpSpPr/>
          <p:nvPr/>
        </p:nvGrpSpPr>
        <p:grpSpPr>
          <a:xfrm>
            <a:off x="894240" y="4534811"/>
            <a:ext cx="2915450" cy="1529350"/>
            <a:chOff x="595435" y="4762341"/>
            <a:chExt cx="2915450" cy="1529350"/>
          </a:xfrm>
        </p:grpSpPr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73AA0711-2BE5-4822-A156-65C2D8575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4934" y="4788478"/>
              <a:ext cx="718210" cy="728165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9BF76D7F-0B97-43C8-B612-889DA9430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435" y="4815012"/>
              <a:ext cx="718210" cy="728165"/>
            </a:xfrm>
            <a:prstGeom prst="rect">
              <a:avLst/>
            </a:prstGeom>
          </p:spPr>
        </p:pic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6603DEE8-1C70-4AA1-9C9C-83F50BBB4C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53" y="5554512"/>
              <a:ext cx="718210" cy="728165"/>
            </a:xfrm>
            <a:prstGeom prst="rect">
              <a:avLst/>
            </a:prstGeom>
          </p:spPr>
        </p:pic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7B4DCF7B-3DF0-4427-937E-8B83BE2B2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0173" y="4762341"/>
              <a:ext cx="718210" cy="728165"/>
            </a:xfrm>
            <a:prstGeom prst="rect">
              <a:avLst/>
            </a:prstGeom>
          </p:spPr>
        </p:pic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D5B5E508-31A4-43C6-9E1C-777CE2179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867" y="5563526"/>
              <a:ext cx="718210" cy="728165"/>
            </a:xfrm>
            <a:prstGeom prst="rect">
              <a:avLst/>
            </a:prstGeom>
          </p:spPr>
        </p:pic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4AAB113B-F947-48CA-8C01-6072A9A82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2675" y="5496344"/>
              <a:ext cx="718210" cy="728165"/>
            </a:xfrm>
            <a:prstGeom prst="rect">
              <a:avLst/>
            </a:prstGeom>
          </p:spPr>
        </p:pic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DC8C3B2D-8B3E-4951-89AE-9380165A0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5964" y="5522509"/>
              <a:ext cx="718210" cy="728165"/>
            </a:xfrm>
            <a:prstGeom prst="rect">
              <a:avLst/>
            </a:prstGeom>
          </p:spPr>
        </p:pic>
        <p:pic>
          <p:nvPicPr>
            <p:cNvPr id="144" name="Picture 143">
              <a:extLst>
                <a:ext uri="{FF2B5EF4-FFF2-40B4-BE49-F238E27FC236}">
                  <a16:creationId xmlns:a16="http://schemas.microsoft.com/office/drawing/2014/main" id="{78864F15-53CB-4FF3-A491-DB421C36B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1565" y="4799099"/>
              <a:ext cx="718210" cy="728165"/>
            </a:xfrm>
            <a:prstGeom prst="rect">
              <a:avLst/>
            </a:prstGeom>
          </p:spPr>
        </p:pic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585571" y="4368713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115397" y="1894089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  <a:endParaRPr lang="en-GB" sz="8800" dirty="0">
              <a:highlight>
                <a:srgbClr val="FFFF00"/>
              </a:highlight>
              <a:latin typeface="Comic Sans MS" panose="030F0702030302020204" pitchFamily="66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132636" y="4330865"/>
            <a:ext cx="6928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EDDB93-A359-4DF4-931D-EAE2F865B84F}"/>
              </a:ext>
            </a:extLst>
          </p:cNvPr>
          <p:cNvSpPr txBox="1"/>
          <p:nvPr/>
        </p:nvSpPr>
        <p:spPr>
          <a:xfrm>
            <a:off x="4367510" y="1129463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CC856D-9C82-428B-8604-DD883E8DAFF8}"/>
              </a:ext>
            </a:extLst>
          </p:cNvPr>
          <p:cNvSpPr txBox="1"/>
          <p:nvPr/>
        </p:nvSpPr>
        <p:spPr>
          <a:xfrm>
            <a:off x="4438800" y="3439628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F06FE33-27C5-41ED-AD3B-F41781B68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" y="1601390"/>
            <a:ext cx="1715471" cy="173924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631FA3D-8A72-4745-B0C3-D19DBB130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7" y="4184515"/>
            <a:ext cx="1715471" cy="173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036DDD1-C8C3-4DD9-9642-763357F7A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13122" r="39674" b="34872"/>
          <a:stretch/>
        </p:blipFill>
        <p:spPr>
          <a:xfrm>
            <a:off x="7739269" y="1027906"/>
            <a:ext cx="4041914" cy="5436374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40748"/>
              </p:ext>
            </p:extLst>
          </p:nvPr>
        </p:nvGraphicFramePr>
        <p:xfrm>
          <a:off x="1967949" y="4662818"/>
          <a:ext cx="4969566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522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  <a:gridCol w="1656522">
                  <a:extLst>
                    <a:ext uri="{9D8B030D-6E8A-4147-A177-3AD203B41FA5}">
                      <a16:colId xmlns:a16="http://schemas.microsoft.com/office/drawing/2014/main" val="3066328266"/>
                    </a:ext>
                  </a:extLst>
                </a:gridCol>
                <a:gridCol w="1656522">
                  <a:extLst>
                    <a:ext uri="{9D8B030D-6E8A-4147-A177-3AD203B41FA5}">
                      <a16:colId xmlns:a16="http://schemas.microsoft.com/office/drawing/2014/main" val="252787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5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1898683" y="1752145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5363817" y="4792621"/>
            <a:ext cx="1364974" cy="1541917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CCBE7F3-77CF-4270-A96C-54909E1B41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13122" r="50686" b="34872"/>
          <a:stretch/>
        </p:blipFill>
        <p:spPr>
          <a:xfrm flipH="1">
            <a:off x="9760226" y="1027906"/>
            <a:ext cx="1994453" cy="543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694501"/>
              </p:ext>
            </p:extLst>
          </p:nvPr>
        </p:nvGraphicFramePr>
        <p:xfrm>
          <a:off x="1497496" y="4662818"/>
          <a:ext cx="5440020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3340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  <a:gridCol w="1813340">
                  <a:extLst>
                    <a:ext uri="{9D8B030D-6E8A-4147-A177-3AD203B41FA5}">
                      <a16:colId xmlns:a16="http://schemas.microsoft.com/office/drawing/2014/main" val="3066328266"/>
                    </a:ext>
                  </a:extLst>
                </a:gridCol>
                <a:gridCol w="1813340">
                  <a:extLst>
                    <a:ext uri="{9D8B030D-6E8A-4147-A177-3AD203B41FA5}">
                      <a16:colId xmlns:a16="http://schemas.microsoft.com/office/drawing/2014/main" val="252787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7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1898683" y="1752145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1497495" y="4662818"/>
            <a:ext cx="1775791" cy="180146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AE7A3-BCA2-45A6-B1DF-B4A377311B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6655" r="39782" b="21725"/>
          <a:stretch/>
        </p:blipFill>
        <p:spPr>
          <a:xfrm>
            <a:off x="8070574" y="1172691"/>
            <a:ext cx="3891722" cy="53201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8FBACF-0927-4351-9713-2F8AEB3AB6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6655" r="50605" b="21725"/>
          <a:stretch/>
        </p:blipFill>
        <p:spPr>
          <a:xfrm flipH="1">
            <a:off x="9981096" y="1172691"/>
            <a:ext cx="1981200" cy="532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91082"/>
              </p:ext>
            </p:extLst>
          </p:nvPr>
        </p:nvGraphicFramePr>
        <p:xfrm>
          <a:off x="1967948" y="4662818"/>
          <a:ext cx="5479773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591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  <a:gridCol w="1826591">
                  <a:extLst>
                    <a:ext uri="{9D8B030D-6E8A-4147-A177-3AD203B41FA5}">
                      <a16:colId xmlns:a16="http://schemas.microsoft.com/office/drawing/2014/main" val="3066328266"/>
                    </a:ext>
                  </a:extLst>
                </a:gridCol>
                <a:gridCol w="1826591">
                  <a:extLst>
                    <a:ext uri="{9D8B030D-6E8A-4147-A177-3AD203B41FA5}">
                      <a16:colId xmlns:a16="http://schemas.microsoft.com/office/drawing/2014/main" val="252787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4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1898683" y="1752145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4025347" y="4813879"/>
            <a:ext cx="1364974" cy="1541917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65F7EC-0FFF-4777-B43B-19A6CB7A3B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39782" b="27719"/>
          <a:stretch/>
        </p:blipFill>
        <p:spPr>
          <a:xfrm>
            <a:off x="7779025" y="1232970"/>
            <a:ext cx="4068417" cy="54086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D12E56-9712-42DE-B49A-333C9A0322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50456" b="27719"/>
          <a:stretch/>
        </p:blipFill>
        <p:spPr>
          <a:xfrm flipH="1">
            <a:off x="9786729" y="1232969"/>
            <a:ext cx="2060713" cy="54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6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D746F6-4707-4AC5-9C7A-D12ABE955B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9165" r="64935" b="67461"/>
          <a:stretch/>
        </p:blipFill>
        <p:spPr>
          <a:xfrm>
            <a:off x="0" y="-50073"/>
            <a:ext cx="1815546" cy="1980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223E04-0EAB-45F6-95FF-97C609B24D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9166" r="34672" b="67461"/>
          <a:stretch/>
        </p:blipFill>
        <p:spPr>
          <a:xfrm>
            <a:off x="5777946" y="271966"/>
            <a:ext cx="1020417" cy="11131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EDC340-1004-4848-8C97-AB3991436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9165" r="4802" b="67461"/>
          <a:stretch/>
        </p:blipFill>
        <p:spPr>
          <a:xfrm>
            <a:off x="10376454" y="0"/>
            <a:ext cx="1815546" cy="19805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8A4DF2-1E25-4D5C-867E-3878EB0A2A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37826" r="64935" b="38800"/>
          <a:stretch/>
        </p:blipFill>
        <p:spPr>
          <a:xfrm>
            <a:off x="0" y="4826300"/>
            <a:ext cx="1815546" cy="1980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6743836-C240-4223-8191-F312B9284C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37826" r="34672" b="38800"/>
          <a:stretch/>
        </p:blipFill>
        <p:spPr>
          <a:xfrm>
            <a:off x="5777945" y="5470051"/>
            <a:ext cx="1020418" cy="11131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B12F44-70A8-485E-AC75-078A43058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37826" r="4802" b="38800"/>
          <a:stretch/>
        </p:blipFill>
        <p:spPr>
          <a:xfrm>
            <a:off x="10376454" y="4877401"/>
            <a:ext cx="1815546" cy="198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3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123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Halving</vt:lpstr>
      <vt:lpstr>Halving</vt:lpstr>
      <vt:lpstr>Halving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31</cp:revision>
  <dcterms:created xsi:type="dcterms:W3CDTF">2020-03-20T11:22:32Z</dcterms:created>
  <dcterms:modified xsi:type="dcterms:W3CDTF">2020-04-09T16:02:04Z</dcterms:modified>
</cp:coreProperties>
</file>