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1" r:id="rId4"/>
    <p:sldId id="258" r:id="rId5"/>
    <p:sldId id="259" r:id="rId6"/>
    <p:sldId id="260" r:id="rId7"/>
    <p:sldId id="263" r:id="rId8"/>
    <p:sldId id="267" r:id="rId9"/>
    <p:sldId id="269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A653-77BA-4A35-B817-2EDB86DA4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B69E8-7776-406D-AA58-4343AB88E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113A4-8777-4F13-843C-CB83374A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5E1DC-8FD5-40F9-8F14-45692288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A92E8-5615-4A21-81EE-BE36D08D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58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CCC94-48F4-467D-BEFF-CE4BFE51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C91C8-3D56-4AAF-80EB-9C693D357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6B8A-D37B-4FCB-A13A-C0214BA9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8A0B7-7F18-4D35-839F-BD0FEA84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48B87-A95C-4F94-8146-B802AEF3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56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2C5B21-E804-4115-BE34-0E0ADF4A71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735F5-5411-4B5F-A290-915D8789C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D4988-18CA-482E-A8EA-9506F5567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29327-158B-453A-8738-97EB6B5F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6DD61-A0CB-48C7-8BD6-F6ED419D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21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E015-FFDC-403C-80E8-6634C7E4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3AD08-F7B4-4138-A5FF-3731DC80D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C9788-EDC0-4279-A0A1-CF5566C6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4ABEC-95AE-4406-85A2-5AECE34A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52F4B-638F-48F0-A2C3-5955E464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74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FB67B-3134-4171-8CB3-1B26964B7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5B213-F2BA-4AD3-A1A0-F62B622A9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E4ACB-A698-4628-9B62-52F2AAE56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7D73E-E2B4-418C-B26A-61032678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37E72-DE66-4CAC-91B4-BE37E878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2358B-7116-4241-B61E-1DFCB8566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6AD31-CEDF-4A41-BC1A-C0FD6AB61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34314-A571-49E2-8054-E3414CFCC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06F13-A4C2-4EC5-9942-5E14FE1E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69FDE-2C9B-4288-A0D4-013376D28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9E00C-ECE9-4CEA-92BB-DCB828D9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84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B52B5-E2F6-42C0-A6AA-9ADBD37C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36A40-E64F-4601-B14D-795E7DF13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AA752-F328-40CB-82BE-743C5C0D3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8B8655-D7B6-43C0-B051-25219EA8B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C4702F-D0AE-474C-A139-F71CC2B01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28F4F-6AAC-4AA2-8CB1-E49DF78D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7D381B-6A7F-42F5-9448-92D64965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C1A2AC-EE47-4CC9-9D43-B49291C7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43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E624-B892-43C1-8509-3229AB9C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2009C-FE1F-4CFA-AFAF-B5C40CEB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D5A75-CE50-4449-B6AB-9C094917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EBD06-D090-4C10-BA23-526727A0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09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E8713-95FF-4713-A089-433069A8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22020-AA9F-4DA5-BBA7-626B3B3B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77A7D-1897-40C8-BD47-5644136C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5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33ED-5628-4ACE-A8D1-DA0AD98F3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58260-8254-4058-9252-493CC25FB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C83EF-637D-4212-861A-F7F11AB03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B91E3-5CAA-4D33-925D-15AFF903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6CF85-3E4B-4516-B0D9-580ACA73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63742-345B-47DB-BC24-1BCCECE7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15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7ED67-E356-4759-A3CD-ED740302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572C74-A23F-4CBE-9851-E3A177CBA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0F076-6D4E-420D-93E8-015CC2583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963C2-5ADD-4AD9-959F-10AD1E32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A5ACA-9F20-4FEB-A016-FAC45B115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E38A1-BDFC-47C4-8FDB-198CD170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72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2F667-8C95-4ADD-A5A4-3D6F4E1F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0DAA7-0157-4A85-B0E6-BBA809235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C9AAE-7248-4910-A981-3AFD50BC3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D2185-6522-494D-B9E9-61CDC41B9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60166-131B-467B-A91E-6B4C6E5DA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89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EYFS 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CDDA6-5B3A-4872-9D56-D8A368651F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>
                <a:latin typeface="Comic Sans MS" panose="030F0702030302020204" pitchFamily="66" charset="0"/>
              </a:rPr>
              <a:t>Week 2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467738-83F8-486A-8671-2ADAC0F607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2" t="435" r="12087" b="-1"/>
          <a:stretch/>
        </p:blipFill>
        <p:spPr>
          <a:xfrm>
            <a:off x="384832" y="3829050"/>
            <a:ext cx="2928210" cy="28575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6" y="3429000"/>
            <a:ext cx="3935116" cy="3005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97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467738-83F8-486A-8671-2ADAC0F607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2" t="435" r="12087" b="-1"/>
          <a:stretch/>
        </p:blipFill>
        <p:spPr>
          <a:xfrm>
            <a:off x="384832" y="3829050"/>
            <a:ext cx="2928210" cy="28575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026" y="156668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Now it’s your turn to match the rhyming words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6" y="3429000"/>
            <a:ext cx="3935116" cy="3005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3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Phonics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Session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8271834" y="2575903"/>
            <a:ext cx="3619746" cy="370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A7BB478-F0D2-41E6-ADD3-9D578B5EB956}"/>
              </a:ext>
            </a:extLst>
          </p:cNvPr>
          <p:cNvSpPr/>
          <p:nvPr/>
        </p:nvSpPr>
        <p:spPr>
          <a:xfrm>
            <a:off x="8379426" y="2174359"/>
            <a:ext cx="3600000" cy="3600000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Speedy Sounds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AF754-F988-4279-8D5E-3A2E737C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678" y="2385183"/>
            <a:ext cx="7227627" cy="435133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Click on the orange square to begin.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Each letter will appear and disappear each time you click.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How fast can you read each sound?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50F534A-0B5C-40B4-9B77-C2F516B5101F}"/>
              </a:ext>
            </a:extLst>
          </p:cNvPr>
          <p:cNvSpPr txBox="1"/>
          <p:nvPr/>
        </p:nvSpPr>
        <p:spPr>
          <a:xfrm>
            <a:off x="9077815" y="2857086"/>
            <a:ext cx="221642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8BAAB9-CEED-4286-BEB4-358467F1028E}"/>
              </a:ext>
            </a:extLst>
          </p:cNvPr>
          <p:cNvSpPr txBox="1"/>
          <p:nvPr/>
        </p:nvSpPr>
        <p:spPr>
          <a:xfrm>
            <a:off x="9060264" y="2865029"/>
            <a:ext cx="221642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omic Sans MS" panose="030F0702030302020204" pitchFamily="66" charset="0"/>
              </a:rPr>
              <a:t>th</a:t>
            </a:r>
            <a:endParaRPr lang="en-GB" sz="13800" dirty="0"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C13A40-54C6-4FF2-9691-83E77680759F}"/>
              </a:ext>
            </a:extLst>
          </p:cNvPr>
          <p:cNvSpPr txBox="1"/>
          <p:nvPr/>
        </p:nvSpPr>
        <p:spPr>
          <a:xfrm>
            <a:off x="9072879" y="2790059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D2EDA0-29A3-4943-B3AE-620059F31660}"/>
              </a:ext>
            </a:extLst>
          </p:cNvPr>
          <p:cNvSpPr txBox="1"/>
          <p:nvPr/>
        </p:nvSpPr>
        <p:spPr>
          <a:xfrm>
            <a:off x="9048670" y="2872975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omic Sans MS" panose="030F0702030302020204" pitchFamily="66" charset="0"/>
              </a:rPr>
              <a:t>qu</a:t>
            </a:r>
            <a:endParaRPr lang="en-GB" sz="13800" dirty="0">
              <a:latin typeface="Comic Sans MS" panose="030F0702030302020204" pitchFamily="66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463A60-3835-4F23-B81E-D8B984D02532}"/>
              </a:ext>
            </a:extLst>
          </p:cNvPr>
          <p:cNvSpPr txBox="1"/>
          <p:nvPr/>
        </p:nvSpPr>
        <p:spPr>
          <a:xfrm>
            <a:off x="9051900" y="2825305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110D3B-AF7A-4ABE-BDB7-20F84F60E346}"/>
              </a:ext>
            </a:extLst>
          </p:cNvPr>
          <p:cNvSpPr txBox="1"/>
          <p:nvPr/>
        </p:nvSpPr>
        <p:spPr>
          <a:xfrm>
            <a:off x="9048670" y="2841195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524A81-8989-4D60-90CD-9632214F2D91}"/>
              </a:ext>
            </a:extLst>
          </p:cNvPr>
          <p:cNvSpPr txBox="1"/>
          <p:nvPr/>
        </p:nvSpPr>
        <p:spPr>
          <a:xfrm>
            <a:off x="9067289" y="2849138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73E3E-1F05-411B-8B35-96822A43C817}"/>
              </a:ext>
            </a:extLst>
          </p:cNvPr>
          <p:cNvSpPr txBox="1"/>
          <p:nvPr/>
        </p:nvSpPr>
        <p:spPr>
          <a:xfrm>
            <a:off x="9066219" y="2857085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8876A5-AE3B-4569-A4F5-76B220EE42E4}"/>
              </a:ext>
            </a:extLst>
          </p:cNvPr>
          <p:cNvSpPr txBox="1"/>
          <p:nvPr/>
        </p:nvSpPr>
        <p:spPr>
          <a:xfrm>
            <a:off x="9088268" y="2895174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03BE70-2EE9-4FCA-AE2E-D0400704F618}"/>
              </a:ext>
            </a:extLst>
          </p:cNvPr>
          <p:cNvSpPr txBox="1"/>
          <p:nvPr/>
        </p:nvSpPr>
        <p:spPr>
          <a:xfrm>
            <a:off x="9114183" y="2896809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2DAA12-D230-402A-AB69-A4C269A9A9D1}"/>
              </a:ext>
            </a:extLst>
          </p:cNvPr>
          <p:cNvSpPr txBox="1"/>
          <p:nvPr/>
        </p:nvSpPr>
        <p:spPr>
          <a:xfrm>
            <a:off x="9088268" y="2847503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1FAE94-047F-4DC4-A70B-771009ECD1A7}"/>
              </a:ext>
            </a:extLst>
          </p:cNvPr>
          <p:cNvSpPr txBox="1"/>
          <p:nvPr/>
        </p:nvSpPr>
        <p:spPr>
          <a:xfrm>
            <a:off x="9101225" y="2831613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12429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8" grpId="0" animBg="1"/>
      <p:bldP spid="38" grpId="1" animBg="1"/>
      <p:bldP spid="37" grpId="0" animBg="1"/>
      <p:bldP spid="37" grpId="1" animBg="1"/>
      <p:bldP spid="36" grpId="0" animBg="1"/>
      <p:bldP spid="36" grpId="1" animBg="1"/>
      <p:bldP spid="30" grpId="0" animBg="1"/>
      <p:bldP spid="30" grpId="1" animBg="1"/>
      <p:bldP spid="34" grpId="0" animBg="1"/>
      <p:bldP spid="34" grpId="1" animBg="1"/>
      <p:bldP spid="26" grpId="0" animBg="1"/>
      <p:bldP spid="26" grpId="1" animBg="1"/>
      <p:bldP spid="22" grpId="0" animBg="1"/>
      <p:bldP spid="22" grpId="1" animBg="1"/>
      <p:bldP spid="24" grpId="0" animBg="1"/>
      <p:bldP spid="24" grpId="1" animBg="1"/>
      <p:bldP spid="35" grpId="0" animBg="1"/>
      <p:bldP spid="35" grpId="1" animBg="1"/>
      <p:bldP spid="33" grpId="0" animBg="1"/>
      <p:bldP spid="33" grpId="1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11D05FE-AC7B-489B-AF6F-3DC948B82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86" t="20469" r="60273" b="7805"/>
          <a:stretch/>
        </p:blipFill>
        <p:spPr>
          <a:xfrm>
            <a:off x="1385892" y="1585739"/>
            <a:ext cx="3491948" cy="4916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Fred Talk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DCB571-01B2-4C58-B3E3-394C3627018D}"/>
              </a:ext>
            </a:extLst>
          </p:cNvPr>
          <p:cNvSpPr/>
          <p:nvPr/>
        </p:nvSpPr>
        <p:spPr>
          <a:xfrm>
            <a:off x="1833594" y="4955161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678175E-CA3E-4489-994E-E27FF940F984}"/>
              </a:ext>
            </a:extLst>
          </p:cNvPr>
          <p:cNvSpPr/>
          <p:nvPr/>
        </p:nvSpPr>
        <p:spPr>
          <a:xfrm>
            <a:off x="2803028" y="4955161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F5114EF-4B97-40A2-A6AD-C1F04A70A913}"/>
              </a:ext>
            </a:extLst>
          </p:cNvPr>
          <p:cNvSpPr/>
          <p:nvPr/>
        </p:nvSpPr>
        <p:spPr>
          <a:xfrm>
            <a:off x="3711795" y="4955161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3857A2-9F21-48E4-A834-A28FFD39B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01" t="20469" r="29457" b="7805"/>
          <a:stretch/>
        </p:blipFill>
        <p:spPr>
          <a:xfrm>
            <a:off x="7042914" y="1619559"/>
            <a:ext cx="3491948" cy="4916557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AF41CB72-A4D9-4D66-AF3A-D7B39473F9C7}"/>
              </a:ext>
            </a:extLst>
          </p:cNvPr>
          <p:cNvSpPr/>
          <p:nvPr/>
        </p:nvSpPr>
        <p:spPr>
          <a:xfrm>
            <a:off x="7512122" y="4955161"/>
            <a:ext cx="521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CF3D95B-9D9F-422F-B113-91620AC649AF}"/>
              </a:ext>
            </a:extLst>
          </p:cNvPr>
          <p:cNvSpPr/>
          <p:nvPr/>
        </p:nvSpPr>
        <p:spPr>
          <a:xfrm>
            <a:off x="9520845" y="4955161"/>
            <a:ext cx="511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C1E3A83-911F-410E-AB8B-235FC98C0B51}"/>
              </a:ext>
            </a:extLst>
          </p:cNvPr>
          <p:cNvSpPr/>
          <p:nvPr/>
        </p:nvSpPr>
        <p:spPr>
          <a:xfrm>
            <a:off x="8583008" y="4955161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9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70" grpId="0"/>
      <p:bldP spid="71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712AFA4-56FE-459B-93F7-6D6B5D0310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57" t="19309" r="29456" b="8385"/>
          <a:stretch/>
        </p:blipFill>
        <p:spPr>
          <a:xfrm>
            <a:off x="6971889" y="1577182"/>
            <a:ext cx="3485322" cy="49563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9DDBAC-AB1D-4EC9-BD45-F6D149C88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957" t="22401" r="29456" b="5292"/>
          <a:stretch/>
        </p:blipFill>
        <p:spPr>
          <a:xfrm>
            <a:off x="1361039" y="1620252"/>
            <a:ext cx="3485322" cy="49563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Fred Talk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DCB571-01B2-4C58-B3E3-394C3627018D}"/>
              </a:ext>
            </a:extLst>
          </p:cNvPr>
          <p:cNvSpPr/>
          <p:nvPr/>
        </p:nvSpPr>
        <p:spPr>
          <a:xfrm>
            <a:off x="1924164" y="4955161"/>
            <a:ext cx="373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678175E-CA3E-4489-994E-E27FF940F984}"/>
              </a:ext>
            </a:extLst>
          </p:cNvPr>
          <p:cNvSpPr/>
          <p:nvPr/>
        </p:nvSpPr>
        <p:spPr>
          <a:xfrm>
            <a:off x="2803028" y="4955161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F5114EF-4B97-40A2-A6AD-C1F04A70A913}"/>
              </a:ext>
            </a:extLst>
          </p:cNvPr>
          <p:cNvSpPr/>
          <p:nvPr/>
        </p:nvSpPr>
        <p:spPr>
          <a:xfrm>
            <a:off x="3711795" y="4955161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BD6424-0713-4A3D-B4F8-26032CC64D69}"/>
              </a:ext>
            </a:extLst>
          </p:cNvPr>
          <p:cNvSpPr/>
          <p:nvPr/>
        </p:nvSpPr>
        <p:spPr>
          <a:xfrm>
            <a:off x="7458677" y="4888382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1373C9-9AE0-4654-AA20-C1ECEB64F315}"/>
              </a:ext>
            </a:extLst>
          </p:cNvPr>
          <p:cNvSpPr/>
          <p:nvPr/>
        </p:nvSpPr>
        <p:spPr>
          <a:xfrm>
            <a:off x="8480208" y="4888382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715FC1-B47F-417A-904C-185A5DF1E736}"/>
              </a:ext>
            </a:extLst>
          </p:cNvPr>
          <p:cNvSpPr/>
          <p:nvPr/>
        </p:nvSpPr>
        <p:spPr>
          <a:xfrm>
            <a:off x="9390578" y="4888382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6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70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Ditty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455C79-950A-4F7F-A556-441F48C84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080360"/>
              </p:ext>
            </p:extLst>
          </p:nvPr>
        </p:nvGraphicFramePr>
        <p:xfrm>
          <a:off x="838200" y="1820011"/>
          <a:ext cx="7550426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98674675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25523222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023731942"/>
                    </a:ext>
                  </a:extLst>
                </a:gridCol>
                <a:gridCol w="1048025">
                  <a:extLst>
                    <a:ext uri="{9D8B030D-6E8A-4147-A177-3AD203B41FA5}">
                      <a16:colId xmlns:a16="http://schemas.microsoft.com/office/drawing/2014/main" val="3492316887"/>
                    </a:ext>
                  </a:extLst>
                </a:gridCol>
                <a:gridCol w="662609">
                  <a:extLst>
                    <a:ext uri="{9D8B030D-6E8A-4147-A177-3AD203B41FA5}">
                      <a16:colId xmlns:a16="http://schemas.microsoft.com/office/drawing/2014/main" val="399672364"/>
                    </a:ext>
                  </a:extLst>
                </a:gridCol>
                <a:gridCol w="1775791">
                  <a:extLst>
                    <a:ext uri="{9D8B030D-6E8A-4147-A177-3AD203B41FA5}">
                      <a16:colId xmlns:a16="http://schemas.microsoft.com/office/drawing/2014/main" val="1018518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pot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762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pot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462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pot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hob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4357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80184FF-6028-4FB9-A167-1F1523946095}"/>
              </a:ext>
            </a:extLst>
          </p:cNvPr>
          <p:cNvSpPr txBox="1"/>
          <p:nvPr/>
        </p:nvSpPr>
        <p:spPr>
          <a:xfrm>
            <a:off x="144833" y="5319117"/>
            <a:ext cx="719687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omic Sans MS" panose="030F0702030302020204" pitchFamily="66" charset="0"/>
              </a:rPr>
              <a:t>Hold </a:t>
            </a:r>
            <a:r>
              <a:rPr lang="en-GB" sz="2000" b="1" u="sng">
                <a:latin typeface="Comic Sans MS" panose="030F0702030302020204" pitchFamily="66" charset="0"/>
              </a:rPr>
              <a:t>a sentence:</a:t>
            </a:r>
            <a:endParaRPr lang="en-GB" sz="2000" b="1" u="sng" dirty="0">
              <a:latin typeface="Comic Sans MS" panose="030F0702030302020204" pitchFamily="66" charset="0"/>
            </a:endParaRP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4000" dirty="0">
                <a:latin typeface="Comic Sans MS" panose="030F0702030302020204" pitchFamily="66" charset="0"/>
              </a:rPr>
              <a:t>Put a lid on a pot.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E1B3F9-248C-49A8-A5A8-8C41CDAFA6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9"/>
          <a:stretch/>
        </p:blipFill>
        <p:spPr>
          <a:xfrm>
            <a:off x="8678009" y="4527825"/>
            <a:ext cx="3369158" cy="220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3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Session 3-</a:t>
            </a:r>
          </a:p>
          <a:p>
            <a:r>
              <a:rPr lang="en-GB" sz="4400" dirty="0">
                <a:latin typeface="Comic Sans MS" panose="030F0702030302020204" pitchFamily="66" charset="0"/>
              </a:rPr>
              <a:t>Rhyming words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467738-83F8-486A-8671-2ADAC0F607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2" t="435" r="12087" b="-1"/>
          <a:stretch/>
        </p:blipFill>
        <p:spPr>
          <a:xfrm>
            <a:off x="384832" y="3829050"/>
            <a:ext cx="2928210" cy="28575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322" y="97477"/>
            <a:ext cx="3935116" cy="30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2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Here are the words leg and peg. Leg and peg rhyme because their ending sounds the same.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45E304-E3E3-4113-85F4-A097541CA5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2" t="435" r="12087" b="-1"/>
          <a:stretch/>
        </p:blipFill>
        <p:spPr>
          <a:xfrm>
            <a:off x="172280" y="5200953"/>
            <a:ext cx="1590260" cy="155185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65F9EC-0320-442A-9F1C-0073D48BDFF4}"/>
              </a:ext>
            </a:extLst>
          </p:cNvPr>
          <p:cNvSpPr txBox="1"/>
          <p:nvPr/>
        </p:nvSpPr>
        <p:spPr>
          <a:xfrm>
            <a:off x="2945102" y="3339574"/>
            <a:ext cx="2541297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Comic Sans MS" panose="030F0702030302020204" pitchFamily="66" charset="0"/>
              </a:rPr>
              <a:t>leg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2C736A-3CF4-4E9D-BDF3-39985A047D3D}"/>
              </a:ext>
            </a:extLst>
          </p:cNvPr>
          <p:cNvSpPr txBox="1"/>
          <p:nvPr/>
        </p:nvSpPr>
        <p:spPr>
          <a:xfrm>
            <a:off x="7190863" y="3339573"/>
            <a:ext cx="2481275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Comic Sans MS" panose="030F0702030302020204" pitchFamily="66" charset="0"/>
              </a:rPr>
              <a:t>peg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DAEE6D-3E09-43BC-8D8B-16DC62222B80}"/>
              </a:ext>
            </a:extLst>
          </p:cNvPr>
          <p:cNvSpPr txBox="1"/>
          <p:nvPr/>
        </p:nvSpPr>
        <p:spPr>
          <a:xfrm>
            <a:off x="3297257" y="3339571"/>
            <a:ext cx="2186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eg</a:t>
            </a:r>
            <a:endParaRPr lang="en-GB" sz="8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4011A2-DFEA-478C-8904-7A83D72E749A}"/>
              </a:ext>
            </a:extLst>
          </p:cNvPr>
          <p:cNvSpPr txBox="1"/>
          <p:nvPr/>
        </p:nvSpPr>
        <p:spPr>
          <a:xfrm>
            <a:off x="7683143" y="3339572"/>
            <a:ext cx="1999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eg</a:t>
            </a:r>
            <a:endParaRPr lang="en-GB" sz="8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4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Here are some rhyming words. Can you match the words that rhyme?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45E304-E3E3-4113-85F4-A097541CA5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2" t="435" r="12087" b="-1"/>
          <a:stretch/>
        </p:blipFill>
        <p:spPr>
          <a:xfrm>
            <a:off x="172280" y="5200953"/>
            <a:ext cx="1590260" cy="155185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65F9EC-0320-442A-9F1C-0073D48BDFF4}"/>
              </a:ext>
            </a:extLst>
          </p:cNvPr>
          <p:cNvSpPr txBox="1"/>
          <p:nvPr/>
        </p:nvSpPr>
        <p:spPr>
          <a:xfrm>
            <a:off x="3822682" y="2398435"/>
            <a:ext cx="137822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cat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2C736A-3CF4-4E9D-BDF3-39985A047D3D}"/>
              </a:ext>
            </a:extLst>
          </p:cNvPr>
          <p:cNvSpPr txBox="1"/>
          <p:nvPr/>
        </p:nvSpPr>
        <p:spPr>
          <a:xfrm>
            <a:off x="6986831" y="5237907"/>
            <a:ext cx="1378226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bat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8C0D2B-1756-41C2-BFC2-AF81D149DAD6}"/>
              </a:ext>
            </a:extLst>
          </p:cNvPr>
          <p:cNvSpPr txBox="1"/>
          <p:nvPr/>
        </p:nvSpPr>
        <p:spPr>
          <a:xfrm>
            <a:off x="6986831" y="4328140"/>
            <a:ext cx="1378226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dog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DE7873-3545-4EB5-8FA5-FF8860828BCE}"/>
              </a:ext>
            </a:extLst>
          </p:cNvPr>
          <p:cNvSpPr txBox="1"/>
          <p:nvPr/>
        </p:nvSpPr>
        <p:spPr>
          <a:xfrm>
            <a:off x="3822682" y="3364369"/>
            <a:ext cx="137822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hog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95CE23-66D8-4007-951C-D65F41E40AD6}"/>
              </a:ext>
            </a:extLst>
          </p:cNvPr>
          <p:cNvSpPr txBox="1"/>
          <p:nvPr/>
        </p:nvSpPr>
        <p:spPr>
          <a:xfrm>
            <a:off x="3822682" y="4317109"/>
            <a:ext cx="137822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hen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020B67-133A-4945-AFF7-A75222A0E7CB}"/>
              </a:ext>
            </a:extLst>
          </p:cNvPr>
          <p:cNvSpPr txBox="1"/>
          <p:nvPr/>
        </p:nvSpPr>
        <p:spPr>
          <a:xfrm>
            <a:off x="6942390" y="3363287"/>
            <a:ext cx="1378226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pen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CA693D-975E-4496-92E7-6C076E70C4B6}"/>
              </a:ext>
            </a:extLst>
          </p:cNvPr>
          <p:cNvSpPr txBox="1"/>
          <p:nvPr/>
        </p:nvSpPr>
        <p:spPr>
          <a:xfrm>
            <a:off x="3714345" y="5231644"/>
            <a:ext cx="180229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duck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F185A5-0048-46A8-AE7C-49BB24208045}"/>
              </a:ext>
            </a:extLst>
          </p:cNvPr>
          <p:cNvSpPr txBox="1"/>
          <p:nvPr/>
        </p:nvSpPr>
        <p:spPr>
          <a:xfrm>
            <a:off x="6942390" y="2398435"/>
            <a:ext cx="1702905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muck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26EE8E4-E306-467B-9F35-D4A932907B3F}"/>
              </a:ext>
            </a:extLst>
          </p:cNvPr>
          <p:cNvCxnSpPr>
            <a:endCxn id="17" idx="1"/>
          </p:cNvCxnSpPr>
          <p:nvPr/>
        </p:nvCxnSpPr>
        <p:spPr>
          <a:xfrm>
            <a:off x="5200908" y="3127513"/>
            <a:ext cx="1785923" cy="252589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28516BB-7FDF-41D2-BA31-16AD6FBF34D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5108943" y="3799259"/>
            <a:ext cx="1877888" cy="94438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CDC4CFB-DE02-42C7-943B-89D91664E695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5200908" y="3958512"/>
            <a:ext cx="1802295" cy="77409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0C33084-16AC-4593-818B-0BAD554474AA}"/>
              </a:ext>
            </a:extLst>
          </p:cNvPr>
          <p:cNvCxnSpPr>
            <a:cxnSpLocks/>
          </p:cNvCxnSpPr>
          <p:nvPr/>
        </p:nvCxnSpPr>
        <p:spPr>
          <a:xfrm flipV="1">
            <a:off x="5459422" y="3143243"/>
            <a:ext cx="1619374" cy="250389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41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156</Words>
  <Application>Microsoft Office PowerPoint</Application>
  <PresentationFormat>Widescreen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EYFS Literacy</vt:lpstr>
      <vt:lpstr>Phonics</vt:lpstr>
      <vt:lpstr>Phonics- Speedy Sounds</vt:lpstr>
      <vt:lpstr>Phonics- Fred Talk</vt:lpstr>
      <vt:lpstr>Phonics- Fred Talk</vt:lpstr>
      <vt:lpstr>Phonics- Ditty</vt:lpstr>
      <vt:lpstr>Literacy</vt:lpstr>
      <vt:lpstr>Literacy- Session 3</vt:lpstr>
      <vt:lpstr>Literacy- Session 3</vt:lpstr>
      <vt:lpstr>Now it’s your turn to match the rhyming words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EYFS Literacy</dc:title>
  <dc:creator>Darren Gravell</dc:creator>
  <cp:lastModifiedBy>Darren Gravell</cp:lastModifiedBy>
  <cp:revision>37</cp:revision>
  <dcterms:created xsi:type="dcterms:W3CDTF">2020-04-08T09:31:46Z</dcterms:created>
  <dcterms:modified xsi:type="dcterms:W3CDTF">2020-04-23T11:08:54Z</dcterms:modified>
</cp:coreProperties>
</file>