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6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3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40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5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23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04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7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5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E249A10-ECED-4F81-928D-6C66ED8C984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7A28519-F018-44ED-ABA2-2914E8A2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4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28B6-789B-4030-85FA-83690130D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856" y="318556"/>
            <a:ext cx="6477000" cy="975581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 am learning to retrieve information from a non fiction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57C33-1B90-4382-ACD9-90A064579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" t="28091" r="73569" b="24919"/>
          <a:stretch/>
        </p:blipFill>
        <p:spPr>
          <a:xfrm>
            <a:off x="4039340" y="1485346"/>
            <a:ext cx="4113320" cy="52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6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4DE2-529A-4B69-AED4-80CE2130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22" y="233964"/>
            <a:ext cx="5342811" cy="210974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Challenge 1: </a:t>
            </a:r>
            <a:br>
              <a:rPr lang="en-GB" dirty="0"/>
            </a:br>
            <a:r>
              <a:rPr lang="en-GB" dirty="0"/>
              <a:t>Read the non fiction page all about the life cycle of a sunflower.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026" name="Picture 2" descr="Helianthus - Wikipedia">
            <a:extLst>
              <a:ext uri="{FF2B5EF4-FFF2-40B4-BE49-F238E27FC236}">
                <a16:creationId xmlns:a16="http://schemas.microsoft.com/office/drawing/2014/main" id="{0906CDF1-9301-452D-B581-6994454B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29" y="71020"/>
            <a:ext cx="3459171" cy="38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5093C-3B0B-4496-83F6-B4BBC400819E}"/>
              </a:ext>
            </a:extLst>
          </p:cNvPr>
          <p:cNvSpPr txBox="1"/>
          <p:nvPr/>
        </p:nvSpPr>
        <p:spPr>
          <a:xfrm>
            <a:off x="5755691" y="346230"/>
            <a:ext cx="26011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Remember: </a:t>
            </a:r>
            <a:r>
              <a:rPr lang="en-GB" sz="2800" dirty="0">
                <a:solidFill>
                  <a:srgbClr val="FF0000"/>
                </a:solidFill>
              </a:rPr>
              <a:t>Non fiction </a:t>
            </a:r>
            <a:r>
              <a:rPr lang="en-GB" sz="2800" dirty="0"/>
              <a:t>texts contain real life information and facts.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D9FE16-43EE-4C3D-B8DA-85C736BEF9DB}"/>
              </a:ext>
            </a:extLst>
          </p:cNvPr>
          <p:cNvSpPr txBox="1">
            <a:spLocks/>
          </p:cNvSpPr>
          <p:nvPr/>
        </p:nvSpPr>
        <p:spPr bwMode="black">
          <a:xfrm>
            <a:off x="2471019" y="4022758"/>
            <a:ext cx="5342811" cy="210974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dirty="0"/>
              <a:t>Challenge 2: </a:t>
            </a:r>
          </a:p>
          <a:p>
            <a:endParaRPr lang="en-GB" dirty="0"/>
          </a:p>
          <a:p>
            <a:r>
              <a:rPr lang="en-GB" sz="4000" dirty="0"/>
              <a:t>Answer the questions by retrieving the information from the text. </a:t>
            </a: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028" name="Picture 4" descr="Reading Text Clipart Evidence From Text Clipart Image Provided ...">
            <a:extLst>
              <a:ext uri="{FF2B5EF4-FFF2-40B4-BE49-F238E27FC236}">
                <a16:creationId xmlns:a16="http://schemas.microsoft.com/office/drawing/2014/main" id="{9F1148B3-EF75-4DF1-865E-DE0610C3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6" y="3356492"/>
            <a:ext cx="1929429" cy="319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8FC794-7A37-41CA-BE9D-504471E10944}"/>
              </a:ext>
            </a:extLst>
          </p:cNvPr>
          <p:cNvSpPr txBox="1"/>
          <p:nvPr/>
        </p:nvSpPr>
        <p:spPr>
          <a:xfrm>
            <a:off x="8234041" y="4422560"/>
            <a:ext cx="2601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Remember to write exactly what is written in the text.</a:t>
            </a:r>
          </a:p>
        </p:txBody>
      </p:sp>
    </p:spTree>
    <p:extLst>
      <p:ext uri="{BB962C8B-B14F-4D97-AF65-F5344CB8AC3E}">
        <p14:creationId xmlns:p14="http://schemas.microsoft.com/office/powerpoint/2010/main" val="314590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108784-0B63-4764-956A-407DCC9AB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77" t="19806" r="35267" b="37765"/>
          <a:stretch/>
        </p:blipFill>
        <p:spPr>
          <a:xfrm>
            <a:off x="2154314" y="313864"/>
            <a:ext cx="7883371" cy="59812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F96073-2E00-4168-ADDE-62D71FAEBBDF}"/>
              </a:ext>
            </a:extLst>
          </p:cNvPr>
          <p:cNvSpPr txBox="1"/>
          <p:nvPr/>
        </p:nvSpPr>
        <p:spPr>
          <a:xfrm>
            <a:off x="204186" y="834501"/>
            <a:ext cx="1793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your time when reading.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are stuck on a word, use your Fred fingers to help you!</a:t>
            </a:r>
          </a:p>
        </p:txBody>
      </p:sp>
    </p:spTree>
    <p:extLst>
      <p:ext uri="{BB962C8B-B14F-4D97-AF65-F5344CB8AC3E}">
        <p14:creationId xmlns:p14="http://schemas.microsoft.com/office/powerpoint/2010/main" val="10378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B34DB-870E-47A4-89DE-2EC47A007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2" t="60842" r="34757" b="4466"/>
          <a:stretch/>
        </p:blipFill>
        <p:spPr>
          <a:xfrm>
            <a:off x="2112421" y="736847"/>
            <a:ext cx="8540782" cy="52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9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8C65-B011-431F-B3D2-0955ABD7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536" y="136017"/>
            <a:ext cx="7729728" cy="1188720"/>
          </a:xfrm>
        </p:spPr>
        <p:txBody>
          <a:bodyPr>
            <a:normAutofit/>
          </a:bodyPr>
          <a:lstStyle/>
          <a:p>
            <a:r>
              <a:rPr lang="en-GB" sz="2000" dirty="0"/>
              <a:t>Can you find the answers to the questions in the text?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43B46-3BAB-4050-801F-0AF750D7BA9C}"/>
              </a:ext>
            </a:extLst>
          </p:cNvPr>
          <p:cNvSpPr txBox="1"/>
          <p:nvPr/>
        </p:nvSpPr>
        <p:spPr>
          <a:xfrm>
            <a:off x="2383536" y="2145485"/>
            <a:ext cx="7981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/>
              <a:t>How many types of sunflowers are there? </a:t>
            </a:r>
          </a:p>
          <a:p>
            <a:pPr marL="342900" indent="-342900">
              <a:buAutoNum type="arabicPeriod"/>
            </a:pPr>
            <a:r>
              <a:rPr lang="en-GB" sz="3600" dirty="0"/>
              <a:t>Name a colour that sunflowers can be. </a:t>
            </a:r>
          </a:p>
          <a:p>
            <a:pPr marL="342900" indent="-342900">
              <a:buAutoNum type="arabicPeriod"/>
            </a:pPr>
            <a:r>
              <a:rPr lang="en-GB" sz="3600" dirty="0"/>
              <a:t>What is the seed planted in?</a:t>
            </a:r>
          </a:p>
          <a:p>
            <a:pPr marL="342900" indent="-342900">
              <a:buAutoNum type="arabicPeriod"/>
            </a:pPr>
            <a:r>
              <a:rPr lang="en-GB" sz="3600" dirty="0"/>
              <a:t>When is the sunflower seed planted? </a:t>
            </a:r>
          </a:p>
          <a:p>
            <a:pPr marL="342900" indent="-342900">
              <a:buAutoNum type="arabicPeriod"/>
            </a:pPr>
            <a:r>
              <a:rPr lang="en-GB" sz="3600" dirty="0"/>
              <a:t>What colour are the seeds? </a:t>
            </a:r>
          </a:p>
          <a:p>
            <a:pPr marL="342900" indent="-342900">
              <a:buAutoNum type="arabicPeriod"/>
            </a:pPr>
            <a:r>
              <a:rPr lang="en-GB" sz="3600" dirty="0"/>
              <a:t>What grows underground?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42C0D-3372-4B12-B122-BF3EB4159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" t="28091" r="73569" b="24919"/>
          <a:stretch/>
        </p:blipFill>
        <p:spPr>
          <a:xfrm>
            <a:off x="320958" y="197398"/>
            <a:ext cx="1757778" cy="2254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340BF2-FA96-4150-AFE6-77FA77264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" t="28091" r="73569" b="24919"/>
          <a:stretch/>
        </p:blipFill>
        <p:spPr>
          <a:xfrm>
            <a:off x="10364562" y="136017"/>
            <a:ext cx="1757778" cy="225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13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3309</TotalTime>
  <Words>109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Gill Sans MT</vt:lpstr>
      <vt:lpstr>Parcel</vt:lpstr>
      <vt:lpstr>I am learning to retrieve information from a non fiction text.</vt:lpstr>
      <vt:lpstr> Challenge 1:  Read the non fiction page all about the life cycle of a sunflower.  </vt:lpstr>
      <vt:lpstr>PowerPoint Presentation</vt:lpstr>
      <vt:lpstr>PowerPoint Presentation</vt:lpstr>
      <vt:lpstr>Can you find the answers to the questions in the text?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learning to retrieve information from a text.</dc:title>
  <dc:creator>Hannah Cresswell</dc:creator>
  <cp:lastModifiedBy>Hannah Cresswell</cp:lastModifiedBy>
  <cp:revision>12</cp:revision>
  <dcterms:created xsi:type="dcterms:W3CDTF">2020-04-11T09:30:43Z</dcterms:created>
  <dcterms:modified xsi:type="dcterms:W3CDTF">2020-04-29T11:50:17Z</dcterms:modified>
</cp:coreProperties>
</file>