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23" r:id="rId7"/>
    <p:sldId id="430" r:id="rId8"/>
    <p:sldId id="429" r:id="rId9"/>
    <p:sldId id="428" r:id="rId10"/>
    <p:sldId id="422" r:id="rId11"/>
    <p:sldId id="426" r:id="rId12"/>
    <p:sldId id="431" r:id="rId13"/>
    <p:sldId id="425" r:id="rId14"/>
    <p:sldId id="43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82A96-9573-437B-9B28-1E9309EA5214}" v="2" dt="2020-01-13T17:10:03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Monday 13</a:t>
            </a:r>
            <a:r>
              <a:rPr lang="en-GB" baseline="30000" dirty="0"/>
              <a:t>th</a:t>
            </a:r>
            <a:r>
              <a:rPr lang="en-GB" dirty="0"/>
              <a:t> July2020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 dirty="0"/>
              <a:t>Reading and comprehension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863D-CBC8-49F8-B193-7DD2E59B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24" y="222537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Activity 1 : Can you </a:t>
            </a:r>
            <a:br>
              <a:rPr lang="en-GB" dirty="0"/>
            </a:br>
            <a:r>
              <a:rPr lang="en-GB" dirty="0"/>
              <a:t>check my answers to my</a:t>
            </a:r>
            <a:br>
              <a:rPr lang="en-GB" dirty="0"/>
            </a:br>
            <a:r>
              <a:rPr lang="en-GB" dirty="0"/>
              <a:t>true and false quiz for me?</a:t>
            </a:r>
          </a:p>
        </p:txBody>
      </p:sp>
    </p:spTree>
    <p:extLst>
      <p:ext uri="{BB962C8B-B14F-4D97-AF65-F5344CB8AC3E}">
        <p14:creationId xmlns:p14="http://schemas.microsoft.com/office/powerpoint/2010/main" val="32723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863D-CBC8-49F8-B193-7DD2E59B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24" y="222537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Activity 2: Using your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inference skills, find evidence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to prove the statements.</a:t>
            </a:r>
          </a:p>
        </p:txBody>
      </p:sp>
    </p:spTree>
    <p:extLst>
      <p:ext uri="{BB962C8B-B14F-4D97-AF65-F5344CB8AC3E}">
        <p14:creationId xmlns:p14="http://schemas.microsoft.com/office/powerpoint/2010/main" val="163094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68" y="932668"/>
            <a:ext cx="5106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Have you ever wanted to be a spy? This week’s story is about 2 twins who have a very special secret…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629A8-31F7-4C48-95A4-C02048BE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537" y="2491752"/>
            <a:ext cx="4930567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DB2705-502C-4E68-8B97-BE0177BC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62" y="1108890"/>
            <a:ext cx="7167017" cy="39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4D368B-DF47-4CA5-ABE0-4B9190B03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38" y="307864"/>
            <a:ext cx="7371007" cy="6211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7466A-2175-4BD8-9F11-0B86BC3C888B}"/>
              </a:ext>
            </a:extLst>
          </p:cNvPr>
          <p:cNvSpPr txBox="1"/>
          <p:nvPr/>
        </p:nvSpPr>
        <p:spPr>
          <a:xfrm>
            <a:off x="3765305" y="6031715"/>
            <a:ext cx="72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34003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105271-5526-4BD3-974B-D6EBCC22D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35" y="740958"/>
            <a:ext cx="7773408" cy="49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2775F0-FC62-454E-8355-986406174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21" y="1167162"/>
            <a:ext cx="7987212" cy="50670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82C890-DC8E-4173-BB53-EBB45358751E}"/>
              </a:ext>
            </a:extLst>
          </p:cNvPr>
          <p:cNvSpPr/>
          <p:nvPr/>
        </p:nvSpPr>
        <p:spPr>
          <a:xfrm>
            <a:off x="6679769" y="4370522"/>
            <a:ext cx="627682" cy="41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5F7BEB-AC83-4E04-85E6-5830ABEC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10" y="191800"/>
            <a:ext cx="7419602" cy="6371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FD790-5B5A-4A0C-8F9E-2611E2DC2A27}"/>
              </a:ext>
            </a:extLst>
          </p:cNvPr>
          <p:cNvSpPr txBox="1"/>
          <p:nvPr/>
        </p:nvSpPr>
        <p:spPr>
          <a:xfrm>
            <a:off x="4572000" y="191800"/>
            <a:ext cx="65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48149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C799F-45F6-4501-9DA4-071CAD316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7" y="148034"/>
            <a:ext cx="7494897" cy="2680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0C27F4-48BD-4BB9-95C3-A2B5F6CF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6" y="2512577"/>
            <a:ext cx="7494897" cy="46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C9E18D-890B-4A6F-92F0-0F8E14909092}"/>
              </a:ext>
            </a:extLst>
          </p:cNvPr>
          <p:cNvSpPr txBox="1"/>
          <p:nvPr/>
        </p:nvSpPr>
        <p:spPr>
          <a:xfrm>
            <a:off x="705173" y="1115878"/>
            <a:ext cx="56336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Let’s think about the story….</a:t>
            </a:r>
          </a:p>
          <a:p>
            <a:endParaRPr lang="en-GB" sz="2400" dirty="0"/>
          </a:p>
          <a:p>
            <a:r>
              <a:rPr lang="en-GB" sz="2400" dirty="0"/>
              <a:t>What was the story about? Can you summarise it in less than 20 words?</a:t>
            </a:r>
          </a:p>
          <a:p>
            <a:endParaRPr lang="en-GB" sz="2400" dirty="0"/>
          </a:p>
          <a:p>
            <a:r>
              <a:rPr lang="en-GB" sz="2400" dirty="0"/>
              <a:t>What did you like and dislike about the story?</a:t>
            </a:r>
          </a:p>
          <a:p>
            <a:endParaRPr lang="en-GB" sz="2400" dirty="0"/>
          </a:p>
          <a:p>
            <a:r>
              <a:rPr lang="en-GB" sz="2400" dirty="0"/>
              <a:t>Does this story remind you of any other stories</a:t>
            </a:r>
          </a:p>
          <a:p>
            <a:r>
              <a:rPr lang="en-GB" sz="2400" dirty="0"/>
              <a:t>Or films?</a:t>
            </a:r>
          </a:p>
          <a:p>
            <a:endParaRPr lang="en-GB" sz="2400" dirty="0"/>
          </a:p>
          <a:p>
            <a:r>
              <a:rPr lang="en-GB" sz="2400" dirty="0"/>
              <a:t>Do you have any questions about the story?</a:t>
            </a:r>
          </a:p>
        </p:txBody>
      </p:sp>
    </p:spTree>
    <p:extLst>
      <p:ext uri="{BB962C8B-B14F-4D97-AF65-F5344CB8AC3E}">
        <p14:creationId xmlns:p14="http://schemas.microsoft.com/office/powerpoint/2010/main" val="128338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6144f90-c7b6-48d0-aae5-f5e9e48cc3df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0f0ae0ff-29c4-4766-b250-c1a9bee8d430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94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Monday 13th July2020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 : Can you  check my answers to my true and false quiz for me?</vt:lpstr>
      <vt:lpstr>Activity 2: Using your  inference skills, find evidence  to prove the statements.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17</cp:revision>
  <dcterms:created xsi:type="dcterms:W3CDTF">2018-03-17T10:08:43Z</dcterms:created>
  <dcterms:modified xsi:type="dcterms:W3CDTF">2020-07-04T12:45:57Z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