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Lesson 42 – Plotting points on a  co-ordinate grid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194127"/>
              </p:ext>
            </p:extLst>
          </p:nvPr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E17735C-4DE2-4CCF-AE8B-D8F6796A09A2}"/>
              </a:ext>
            </a:extLst>
          </p:cNvPr>
          <p:cNvSpPr txBox="1"/>
          <p:nvPr/>
        </p:nvSpPr>
        <p:spPr>
          <a:xfrm>
            <a:off x="7443537" y="790188"/>
            <a:ext cx="43955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Recap - This is a co-ordinate grid.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D6A1005-2697-4EC9-A95B-59DAC0577CFA}"/>
              </a:ext>
            </a:extLst>
          </p:cNvPr>
          <p:cNvSpPr txBox="1"/>
          <p:nvPr/>
        </p:nvSpPr>
        <p:spPr>
          <a:xfrm>
            <a:off x="7443536" y="2313125"/>
            <a:ext cx="43955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There are some important labels you need to know.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F3B77D0-1920-4B70-B104-CF123E77F4F4}"/>
              </a:ext>
            </a:extLst>
          </p:cNvPr>
          <p:cNvCxnSpPr/>
          <p:nvPr/>
        </p:nvCxnSpPr>
        <p:spPr>
          <a:xfrm flipH="1">
            <a:off x="6769768" y="5623173"/>
            <a:ext cx="1411706" cy="9001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B91AF41E-37A5-4D76-AD0C-FA390D9F7476}"/>
              </a:ext>
            </a:extLst>
          </p:cNvPr>
          <p:cNvSpPr txBox="1"/>
          <p:nvPr/>
        </p:nvSpPr>
        <p:spPr>
          <a:xfrm>
            <a:off x="8280152" y="5469284"/>
            <a:ext cx="3863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This is the X axis</a:t>
            </a:r>
          </a:p>
          <a:p>
            <a:r>
              <a:rPr lang="en-GB" dirty="0"/>
              <a:t>We know this because it goes across. 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5539157-2AEB-4324-AB4E-A1BF67B4782A}"/>
              </a:ext>
            </a:extLst>
          </p:cNvPr>
          <p:cNvCxnSpPr>
            <a:cxnSpLocks/>
          </p:cNvCxnSpPr>
          <p:nvPr/>
        </p:nvCxnSpPr>
        <p:spPr>
          <a:xfrm>
            <a:off x="2149677" y="224589"/>
            <a:ext cx="0" cy="651733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B42F7DD1-C8C4-4205-9FF8-81CBAECF2204}"/>
              </a:ext>
            </a:extLst>
          </p:cNvPr>
          <p:cNvSpPr txBox="1"/>
          <p:nvPr/>
        </p:nvSpPr>
        <p:spPr>
          <a:xfrm>
            <a:off x="2676054" y="231386"/>
            <a:ext cx="3725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This is the Y axis – it goes up/down. 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CC30327-A184-4D15-B0E7-749DB34ADADF}"/>
              </a:ext>
            </a:extLst>
          </p:cNvPr>
          <p:cNvCxnSpPr>
            <a:cxnSpLocks/>
          </p:cNvCxnSpPr>
          <p:nvPr/>
        </p:nvCxnSpPr>
        <p:spPr>
          <a:xfrm flipH="1">
            <a:off x="2206444" y="4536340"/>
            <a:ext cx="5050501" cy="1005892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4847D338-7F5C-4CF7-B2CD-FFCE0EF81F75}"/>
              </a:ext>
            </a:extLst>
          </p:cNvPr>
          <p:cNvSpPr txBox="1"/>
          <p:nvPr/>
        </p:nvSpPr>
        <p:spPr>
          <a:xfrm>
            <a:off x="7441564" y="4192568"/>
            <a:ext cx="45739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is the origin. </a:t>
            </a:r>
          </a:p>
          <a:p>
            <a:r>
              <a:rPr lang="en-GB" dirty="0"/>
              <a:t>Where the X co-ordinate and the Y co-ordinate are 0</a:t>
            </a:r>
          </a:p>
        </p:txBody>
      </p:sp>
    </p:spTree>
    <p:extLst>
      <p:ext uri="{BB962C8B-B14F-4D97-AF65-F5344CB8AC3E}">
        <p14:creationId xmlns:p14="http://schemas.microsoft.com/office/powerpoint/2010/main" val="300075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1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7F5158-4B8D-44FC-AC00-7AB529F9AEE9}"/>
              </a:ext>
            </a:extLst>
          </p:cNvPr>
          <p:cNvSpPr txBox="1"/>
          <p:nvPr/>
        </p:nvSpPr>
        <p:spPr>
          <a:xfrm>
            <a:off x="7838287" y="790188"/>
            <a:ext cx="339118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Golden Rule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1BBDCA-9C8A-4C68-A631-C7C66844C5A9}"/>
              </a:ext>
            </a:extLst>
          </p:cNvPr>
          <p:cNvSpPr txBox="1"/>
          <p:nvPr/>
        </p:nvSpPr>
        <p:spPr>
          <a:xfrm>
            <a:off x="7069727" y="1653178"/>
            <a:ext cx="46891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golden rule to remember is that when reading co-ordinates we always go across before we go up or down. .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1E2EA1A-1E79-4A5D-9434-465C53CBA7E9}"/>
              </a:ext>
            </a:extLst>
          </p:cNvPr>
          <p:cNvSpPr txBox="1"/>
          <p:nvPr/>
        </p:nvSpPr>
        <p:spPr>
          <a:xfrm>
            <a:off x="7189312" y="3632788"/>
            <a:ext cx="4689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Remember:</a:t>
            </a:r>
          </a:p>
          <a:p>
            <a:pPr algn="ctr"/>
            <a:r>
              <a:rPr lang="en-GB" sz="2400" dirty="0"/>
              <a:t>Across the corridor </a:t>
            </a:r>
          </a:p>
          <a:p>
            <a:pPr algn="ctr"/>
            <a:r>
              <a:rPr lang="en-GB" sz="2400" dirty="0"/>
              <a:t>Before we go up the stairs</a:t>
            </a:r>
          </a:p>
        </p:txBody>
      </p:sp>
    </p:spTree>
    <p:extLst>
      <p:ext uri="{BB962C8B-B14F-4D97-AF65-F5344CB8AC3E}">
        <p14:creationId xmlns:p14="http://schemas.microsoft.com/office/powerpoint/2010/main" val="2508919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420D176-146D-419E-B915-7182AF861AA8}"/>
              </a:ext>
            </a:extLst>
          </p:cNvPr>
          <p:cNvSpPr/>
          <p:nvPr/>
        </p:nvSpPr>
        <p:spPr>
          <a:xfrm>
            <a:off x="4548314" y="3377567"/>
            <a:ext cx="304886" cy="338551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6EEEC22-4C58-4A63-8D28-BE8766D2D0E5}"/>
              </a:ext>
            </a:extLst>
          </p:cNvPr>
          <p:cNvSpPr txBox="1"/>
          <p:nvPr/>
        </p:nvSpPr>
        <p:spPr>
          <a:xfrm>
            <a:off x="6958036" y="1169851"/>
            <a:ext cx="4689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Write the co-ordinate of the yellow dot.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5CC2D76-818B-44F1-9BAC-A1922AE3C652}"/>
              </a:ext>
            </a:extLst>
          </p:cNvPr>
          <p:cNvSpPr txBox="1"/>
          <p:nvPr/>
        </p:nvSpPr>
        <p:spPr>
          <a:xfrm>
            <a:off x="6977023" y="2262458"/>
            <a:ext cx="46891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We write co-ordinates in a set of brackets separated by a comma. The first number is the x co-ordinate. The second is the y co-ordinate.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E2D1568-5F2C-4721-B5FB-08A561DD41F9}"/>
              </a:ext>
            </a:extLst>
          </p:cNvPr>
          <p:cNvSpPr txBox="1"/>
          <p:nvPr/>
        </p:nvSpPr>
        <p:spPr>
          <a:xfrm>
            <a:off x="7113381" y="4128173"/>
            <a:ext cx="4689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(        ,        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F2CAE05-20B1-4111-93CA-57152CFA45B3}"/>
              </a:ext>
            </a:extLst>
          </p:cNvPr>
          <p:cNvSpPr txBox="1"/>
          <p:nvPr/>
        </p:nvSpPr>
        <p:spPr>
          <a:xfrm>
            <a:off x="8400631" y="5005007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E171EA3-89BF-4C36-893F-FF0C606B5E50}"/>
              </a:ext>
            </a:extLst>
          </p:cNvPr>
          <p:cNvSpPr/>
          <p:nvPr/>
        </p:nvSpPr>
        <p:spPr>
          <a:xfrm>
            <a:off x="10123149" y="4976054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3F446BE-F5B6-447A-BE1A-B9D40090F671}"/>
              </a:ext>
            </a:extLst>
          </p:cNvPr>
          <p:cNvSpPr txBox="1"/>
          <p:nvPr/>
        </p:nvSpPr>
        <p:spPr>
          <a:xfrm>
            <a:off x="8171071" y="5528227"/>
            <a:ext cx="891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Across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41D131E-F788-4FAC-B289-203405A4BD23}"/>
              </a:ext>
            </a:extLst>
          </p:cNvPr>
          <p:cNvSpPr txBox="1"/>
          <p:nvPr/>
        </p:nvSpPr>
        <p:spPr>
          <a:xfrm>
            <a:off x="10123149" y="5570618"/>
            <a:ext cx="4619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up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8A5B3CFB-F49B-4907-B8EB-6CA6FD4C9A02}"/>
              </a:ext>
            </a:extLst>
          </p:cNvPr>
          <p:cNvCxnSpPr/>
          <p:nvPr/>
        </p:nvCxnSpPr>
        <p:spPr>
          <a:xfrm>
            <a:off x="4716379" y="3716118"/>
            <a:ext cx="0" cy="1812109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0C6A8745-C66F-441F-ABB2-3FD20738E500}"/>
              </a:ext>
            </a:extLst>
          </p:cNvPr>
          <p:cNvSpPr txBox="1"/>
          <p:nvPr/>
        </p:nvSpPr>
        <p:spPr>
          <a:xfrm>
            <a:off x="8430532" y="437439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C000"/>
                </a:solidFill>
              </a:rPr>
              <a:t>6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7CA1015-6931-41DD-BE4D-0FB13CB8B4A5}"/>
              </a:ext>
            </a:extLst>
          </p:cNvPr>
          <p:cNvCxnSpPr>
            <a:cxnSpLocks/>
          </p:cNvCxnSpPr>
          <p:nvPr/>
        </p:nvCxnSpPr>
        <p:spPr>
          <a:xfrm flipH="1">
            <a:off x="2265338" y="3485667"/>
            <a:ext cx="2169769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CFD97E3B-BA50-4E5A-9992-13E8DA850B6C}"/>
              </a:ext>
            </a:extLst>
          </p:cNvPr>
          <p:cNvSpPr txBox="1"/>
          <p:nvPr/>
        </p:nvSpPr>
        <p:spPr>
          <a:xfrm>
            <a:off x="9959482" y="4359603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22BB7CA-C02C-4D24-9F90-D36934297D38}"/>
              </a:ext>
            </a:extLst>
          </p:cNvPr>
          <p:cNvSpPr txBox="1"/>
          <p:nvPr/>
        </p:nvSpPr>
        <p:spPr>
          <a:xfrm>
            <a:off x="6921033" y="262507"/>
            <a:ext cx="4689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Remember this is how we read points on a co-ordinate grid.  </a:t>
            </a:r>
          </a:p>
        </p:txBody>
      </p:sp>
    </p:spTree>
    <p:extLst>
      <p:ext uri="{BB962C8B-B14F-4D97-AF65-F5344CB8AC3E}">
        <p14:creationId xmlns:p14="http://schemas.microsoft.com/office/powerpoint/2010/main" val="41320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40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57560"/>
            <a:chOff x="2827819" y="5632174"/>
            <a:chExt cx="3818886" cy="35756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4973442" y="5651180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6EEEC22-4C58-4A63-8D28-BE8766D2D0E5}"/>
              </a:ext>
            </a:extLst>
          </p:cNvPr>
          <p:cNvSpPr txBox="1"/>
          <p:nvPr/>
        </p:nvSpPr>
        <p:spPr>
          <a:xfrm>
            <a:off x="6948718" y="959465"/>
            <a:ext cx="4689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Plot the co-ordinate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335F987-D1E2-494B-AC4A-8E3B376F6778}"/>
              </a:ext>
            </a:extLst>
          </p:cNvPr>
          <p:cNvSpPr txBox="1"/>
          <p:nvPr/>
        </p:nvSpPr>
        <p:spPr>
          <a:xfrm>
            <a:off x="6977023" y="1653179"/>
            <a:ext cx="4689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(    7   ,  3   )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3ABD2CA-76F4-4EB5-8337-EE7B98533779}"/>
              </a:ext>
            </a:extLst>
          </p:cNvPr>
          <p:cNvCxnSpPr/>
          <p:nvPr/>
        </p:nvCxnSpPr>
        <p:spPr>
          <a:xfrm>
            <a:off x="8646695" y="2484176"/>
            <a:ext cx="0" cy="1231945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EB86BCDA-1347-4A62-8D8E-A551ED63A4EC}"/>
              </a:ext>
            </a:extLst>
          </p:cNvPr>
          <p:cNvSpPr txBox="1"/>
          <p:nvPr/>
        </p:nvSpPr>
        <p:spPr>
          <a:xfrm>
            <a:off x="7875973" y="3722087"/>
            <a:ext cx="1541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7 across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60577B3-3F2E-4350-B7AD-BC09693B4285}"/>
              </a:ext>
            </a:extLst>
          </p:cNvPr>
          <p:cNvSpPr/>
          <p:nvPr/>
        </p:nvSpPr>
        <p:spPr>
          <a:xfrm>
            <a:off x="4956058" y="5453896"/>
            <a:ext cx="435542" cy="523220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E92C2E2-DA41-4E38-BE73-531FF1EB6C77}"/>
              </a:ext>
            </a:extLst>
          </p:cNvPr>
          <p:cNvCxnSpPr/>
          <p:nvPr/>
        </p:nvCxnSpPr>
        <p:spPr>
          <a:xfrm>
            <a:off x="10002252" y="2484175"/>
            <a:ext cx="0" cy="123194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DE2E84B8-BEF0-4D07-A4A2-5C663814301F}"/>
              </a:ext>
            </a:extLst>
          </p:cNvPr>
          <p:cNvSpPr txBox="1"/>
          <p:nvPr/>
        </p:nvSpPr>
        <p:spPr>
          <a:xfrm>
            <a:off x="9321591" y="3723902"/>
            <a:ext cx="1541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3 up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40FD236F-51CC-4997-8C0B-8AC3A541F69A}"/>
              </a:ext>
            </a:extLst>
          </p:cNvPr>
          <p:cNvSpPr/>
          <p:nvPr/>
        </p:nvSpPr>
        <p:spPr>
          <a:xfrm>
            <a:off x="1666453" y="3824454"/>
            <a:ext cx="435542" cy="523220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C56F539-4D3D-4D08-8014-96F454010918}"/>
              </a:ext>
            </a:extLst>
          </p:cNvPr>
          <p:cNvSpPr txBox="1"/>
          <p:nvPr/>
        </p:nvSpPr>
        <p:spPr>
          <a:xfrm>
            <a:off x="4383191" y="3764900"/>
            <a:ext cx="1541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B0F0"/>
                </a:solidFill>
              </a:rPr>
              <a:t>X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4765A57-EBBE-486E-88E5-046A67DBD456}"/>
              </a:ext>
            </a:extLst>
          </p:cNvPr>
          <p:cNvSpPr txBox="1"/>
          <p:nvPr/>
        </p:nvSpPr>
        <p:spPr>
          <a:xfrm>
            <a:off x="6891131" y="243639"/>
            <a:ext cx="4689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So how do we plot points? </a:t>
            </a:r>
          </a:p>
        </p:txBody>
      </p:sp>
    </p:spTree>
    <p:extLst>
      <p:ext uri="{BB962C8B-B14F-4D97-AF65-F5344CB8AC3E}">
        <p14:creationId xmlns:p14="http://schemas.microsoft.com/office/powerpoint/2010/main" val="390788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 animBg="1"/>
      <p:bldP spid="48" grpId="0"/>
      <p:bldP spid="60" grpId="0" animBg="1"/>
      <p:bldP spid="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57560"/>
            <a:chOff x="2827819" y="5632174"/>
            <a:chExt cx="3818886" cy="35756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4973442" y="5651180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6EEEC22-4C58-4A63-8D28-BE8766D2D0E5}"/>
              </a:ext>
            </a:extLst>
          </p:cNvPr>
          <p:cNvSpPr txBox="1"/>
          <p:nvPr/>
        </p:nvSpPr>
        <p:spPr>
          <a:xfrm>
            <a:off x="6948718" y="959465"/>
            <a:ext cx="4689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Plot the co-ordinate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335F987-D1E2-494B-AC4A-8E3B376F6778}"/>
              </a:ext>
            </a:extLst>
          </p:cNvPr>
          <p:cNvSpPr txBox="1"/>
          <p:nvPr/>
        </p:nvSpPr>
        <p:spPr>
          <a:xfrm>
            <a:off x="6977023" y="1653179"/>
            <a:ext cx="4689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(    2   ,  5   )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3ABD2CA-76F4-4EB5-8337-EE7B98533779}"/>
              </a:ext>
            </a:extLst>
          </p:cNvPr>
          <p:cNvCxnSpPr/>
          <p:nvPr/>
        </p:nvCxnSpPr>
        <p:spPr>
          <a:xfrm>
            <a:off x="8646695" y="2484176"/>
            <a:ext cx="0" cy="1231945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EB86BCDA-1347-4A62-8D8E-A551ED63A4EC}"/>
              </a:ext>
            </a:extLst>
          </p:cNvPr>
          <p:cNvSpPr txBox="1"/>
          <p:nvPr/>
        </p:nvSpPr>
        <p:spPr>
          <a:xfrm>
            <a:off x="7875973" y="3722087"/>
            <a:ext cx="1541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 across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60577B3-3F2E-4350-B7AD-BC09693B4285}"/>
              </a:ext>
            </a:extLst>
          </p:cNvPr>
          <p:cNvSpPr/>
          <p:nvPr/>
        </p:nvSpPr>
        <p:spPr>
          <a:xfrm>
            <a:off x="2774308" y="5453896"/>
            <a:ext cx="435542" cy="523220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E92C2E2-DA41-4E38-BE73-531FF1EB6C77}"/>
              </a:ext>
            </a:extLst>
          </p:cNvPr>
          <p:cNvCxnSpPr/>
          <p:nvPr/>
        </p:nvCxnSpPr>
        <p:spPr>
          <a:xfrm>
            <a:off x="10002252" y="2484175"/>
            <a:ext cx="0" cy="123194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DE2E84B8-BEF0-4D07-A4A2-5C663814301F}"/>
              </a:ext>
            </a:extLst>
          </p:cNvPr>
          <p:cNvSpPr txBox="1"/>
          <p:nvPr/>
        </p:nvSpPr>
        <p:spPr>
          <a:xfrm>
            <a:off x="9321591" y="3723902"/>
            <a:ext cx="1541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5 up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40FD236F-51CC-4997-8C0B-8AC3A541F69A}"/>
              </a:ext>
            </a:extLst>
          </p:cNvPr>
          <p:cNvSpPr/>
          <p:nvPr/>
        </p:nvSpPr>
        <p:spPr>
          <a:xfrm>
            <a:off x="1666453" y="2819085"/>
            <a:ext cx="435542" cy="523220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C56F539-4D3D-4D08-8014-96F454010918}"/>
              </a:ext>
            </a:extLst>
          </p:cNvPr>
          <p:cNvSpPr txBox="1"/>
          <p:nvPr/>
        </p:nvSpPr>
        <p:spPr>
          <a:xfrm>
            <a:off x="2236386" y="2736676"/>
            <a:ext cx="1541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B0F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23014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 animBg="1"/>
      <p:bldP spid="48" grpId="0"/>
      <p:bldP spid="60" grpId="0" animBg="1"/>
      <p:bldP spid="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57560"/>
            <a:chOff x="2827819" y="5632174"/>
            <a:chExt cx="3818886" cy="35756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4973442" y="5651180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6EEEC22-4C58-4A63-8D28-BE8766D2D0E5}"/>
              </a:ext>
            </a:extLst>
          </p:cNvPr>
          <p:cNvSpPr txBox="1"/>
          <p:nvPr/>
        </p:nvSpPr>
        <p:spPr>
          <a:xfrm>
            <a:off x="6948718" y="959465"/>
            <a:ext cx="4689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Plot the co-ordinate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335F987-D1E2-494B-AC4A-8E3B376F6778}"/>
              </a:ext>
            </a:extLst>
          </p:cNvPr>
          <p:cNvSpPr txBox="1"/>
          <p:nvPr/>
        </p:nvSpPr>
        <p:spPr>
          <a:xfrm>
            <a:off x="6977023" y="1653179"/>
            <a:ext cx="4689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(    9   ,  0   )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3ABD2CA-76F4-4EB5-8337-EE7B98533779}"/>
              </a:ext>
            </a:extLst>
          </p:cNvPr>
          <p:cNvCxnSpPr/>
          <p:nvPr/>
        </p:nvCxnSpPr>
        <p:spPr>
          <a:xfrm>
            <a:off x="8646695" y="2484176"/>
            <a:ext cx="0" cy="1231945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EB86BCDA-1347-4A62-8D8E-A551ED63A4EC}"/>
              </a:ext>
            </a:extLst>
          </p:cNvPr>
          <p:cNvSpPr txBox="1"/>
          <p:nvPr/>
        </p:nvSpPr>
        <p:spPr>
          <a:xfrm>
            <a:off x="7875973" y="3722087"/>
            <a:ext cx="1541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9 across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60577B3-3F2E-4350-B7AD-BC09693B4285}"/>
              </a:ext>
            </a:extLst>
          </p:cNvPr>
          <p:cNvSpPr/>
          <p:nvPr/>
        </p:nvSpPr>
        <p:spPr>
          <a:xfrm>
            <a:off x="5808117" y="5466514"/>
            <a:ext cx="435542" cy="523220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E92C2E2-DA41-4E38-BE73-531FF1EB6C77}"/>
              </a:ext>
            </a:extLst>
          </p:cNvPr>
          <p:cNvCxnSpPr/>
          <p:nvPr/>
        </p:nvCxnSpPr>
        <p:spPr>
          <a:xfrm>
            <a:off x="10002252" y="2484175"/>
            <a:ext cx="0" cy="123194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DE2E84B8-BEF0-4D07-A4A2-5C663814301F}"/>
              </a:ext>
            </a:extLst>
          </p:cNvPr>
          <p:cNvSpPr txBox="1"/>
          <p:nvPr/>
        </p:nvSpPr>
        <p:spPr>
          <a:xfrm>
            <a:off x="9321591" y="3723902"/>
            <a:ext cx="1541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 up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40FD236F-51CC-4997-8C0B-8AC3A541F69A}"/>
              </a:ext>
            </a:extLst>
          </p:cNvPr>
          <p:cNvSpPr/>
          <p:nvPr/>
        </p:nvSpPr>
        <p:spPr>
          <a:xfrm>
            <a:off x="1843168" y="5434687"/>
            <a:ext cx="435542" cy="523220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C56F539-4D3D-4D08-8014-96F454010918}"/>
              </a:ext>
            </a:extLst>
          </p:cNvPr>
          <p:cNvSpPr txBox="1"/>
          <p:nvPr/>
        </p:nvSpPr>
        <p:spPr>
          <a:xfrm>
            <a:off x="5266223" y="5318512"/>
            <a:ext cx="1541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B0F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40359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 animBg="1"/>
      <p:bldP spid="48" grpId="0"/>
      <p:bldP spid="60" grpId="0" animBg="1"/>
      <p:bldP spid="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57560"/>
            <a:chOff x="2827819" y="5632174"/>
            <a:chExt cx="3818886" cy="35756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4973442" y="5651180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6EEEC22-4C58-4A63-8D28-BE8766D2D0E5}"/>
              </a:ext>
            </a:extLst>
          </p:cNvPr>
          <p:cNvSpPr txBox="1"/>
          <p:nvPr/>
        </p:nvSpPr>
        <p:spPr>
          <a:xfrm>
            <a:off x="6948718" y="959465"/>
            <a:ext cx="4689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Plot the co-ordinate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335F987-D1E2-494B-AC4A-8E3B376F6778}"/>
              </a:ext>
            </a:extLst>
          </p:cNvPr>
          <p:cNvSpPr txBox="1"/>
          <p:nvPr/>
        </p:nvSpPr>
        <p:spPr>
          <a:xfrm>
            <a:off x="6977023" y="1653179"/>
            <a:ext cx="4689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(    4   ,  6   )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3ABD2CA-76F4-4EB5-8337-EE7B98533779}"/>
              </a:ext>
            </a:extLst>
          </p:cNvPr>
          <p:cNvCxnSpPr/>
          <p:nvPr/>
        </p:nvCxnSpPr>
        <p:spPr>
          <a:xfrm>
            <a:off x="8646695" y="2484176"/>
            <a:ext cx="0" cy="1231945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EB86BCDA-1347-4A62-8D8E-A551ED63A4EC}"/>
              </a:ext>
            </a:extLst>
          </p:cNvPr>
          <p:cNvSpPr txBox="1"/>
          <p:nvPr/>
        </p:nvSpPr>
        <p:spPr>
          <a:xfrm>
            <a:off x="7875973" y="3722087"/>
            <a:ext cx="1541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4 across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60577B3-3F2E-4350-B7AD-BC09693B4285}"/>
              </a:ext>
            </a:extLst>
          </p:cNvPr>
          <p:cNvSpPr/>
          <p:nvPr/>
        </p:nvSpPr>
        <p:spPr>
          <a:xfrm>
            <a:off x="3643947" y="5530840"/>
            <a:ext cx="435542" cy="523220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E92C2E2-DA41-4E38-BE73-531FF1EB6C77}"/>
              </a:ext>
            </a:extLst>
          </p:cNvPr>
          <p:cNvCxnSpPr/>
          <p:nvPr/>
        </p:nvCxnSpPr>
        <p:spPr>
          <a:xfrm>
            <a:off x="10002252" y="2484175"/>
            <a:ext cx="0" cy="123194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DE2E84B8-BEF0-4D07-A4A2-5C663814301F}"/>
              </a:ext>
            </a:extLst>
          </p:cNvPr>
          <p:cNvSpPr txBox="1"/>
          <p:nvPr/>
        </p:nvSpPr>
        <p:spPr>
          <a:xfrm>
            <a:off x="9321591" y="3723902"/>
            <a:ext cx="1541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6 up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40FD236F-51CC-4997-8C0B-8AC3A541F69A}"/>
              </a:ext>
            </a:extLst>
          </p:cNvPr>
          <p:cNvSpPr/>
          <p:nvPr/>
        </p:nvSpPr>
        <p:spPr>
          <a:xfrm>
            <a:off x="1677350" y="2238069"/>
            <a:ext cx="435542" cy="523220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C56F539-4D3D-4D08-8014-96F454010918}"/>
              </a:ext>
            </a:extLst>
          </p:cNvPr>
          <p:cNvSpPr txBox="1"/>
          <p:nvPr/>
        </p:nvSpPr>
        <p:spPr>
          <a:xfrm>
            <a:off x="3090996" y="2207127"/>
            <a:ext cx="1541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B0F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78148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 animBg="1"/>
      <p:bldP spid="48" grpId="0"/>
      <p:bldP spid="60" grpId="0" animBg="1"/>
      <p:bldP spid="61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489</TotalTime>
  <Words>378</Words>
  <Application>Microsoft Office PowerPoint</Application>
  <PresentationFormat>Widescreen</PresentationFormat>
  <Paragraphs>202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Year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56</cp:revision>
  <dcterms:created xsi:type="dcterms:W3CDTF">2020-03-20T11:22:32Z</dcterms:created>
  <dcterms:modified xsi:type="dcterms:W3CDTF">2020-06-10T10:11:23Z</dcterms:modified>
</cp:coreProperties>
</file>