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19" r:id="rId7"/>
    <p:sldId id="420" r:id="rId8"/>
    <p:sldId id="42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Thursday 2</a:t>
            </a:r>
            <a:r>
              <a:rPr lang="en-GB" baseline="30000" dirty="0"/>
              <a:t>nd</a:t>
            </a:r>
            <a:r>
              <a:rPr lang="en-GB" dirty="0"/>
              <a:t> July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Designing characters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start the process of</a:t>
            </a:r>
            <a:br>
              <a:rPr lang="en-GB" dirty="0"/>
            </a:br>
            <a:r>
              <a:rPr lang="en-GB" dirty="0"/>
              <a:t>adapting the story to</a:t>
            </a:r>
            <a:br>
              <a:rPr lang="en-GB" dirty="0"/>
            </a:br>
            <a:r>
              <a:rPr lang="en-GB" dirty="0"/>
              <a:t>make our own.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53591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are going to be focusing on </a:t>
            </a:r>
          </a:p>
          <a:p>
            <a:pPr marL="0" indent="0">
              <a:buNone/>
            </a:pPr>
            <a:r>
              <a:rPr lang="en-GB" dirty="0"/>
              <a:t>characters.</a:t>
            </a:r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68489B-1EBD-45B4-8539-30B47ED3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492" y="1323691"/>
            <a:ext cx="2304801" cy="39667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A73A91-6DBB-40E7-8234-2878235C2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67" y="1323691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story is all about a boy who finds a new world filled with Tree Goblins but did you know there are lots of different goblins in the world?</a:t>
            </a:r>
          </a:p>
          <a:p>
            <a:pPr marL="0" indent="0">
              <a:buNone/>
            </a:pPr>
            <a:r>
              <a:rPr lang="en-GB" dirty="0"/>
              <a:t>When you write your story, your character could meet a different type of goblin.</a:t>
            </a:r>
          </a:p>
        </p:txBody>
      </p:sp>
    </p:spTree>
    <p:extLst>
      <p:ext uri="{BB962C8B-B14F-4D97-AF65-F5344CB8AC3E}">
        <p14:creationId xmlns:p14="http://schemas.microsoft.com/office/powerpoint/2010/main" val="125934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0053-7A9D-4920-9BF2-8601DDB3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08" y="147203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Let’s make up some</a:t>
            </a:r>
            <a:br>
              <a:rPr lang="en-GB" sz="3100" dirty="0"/>
            </a:br>
            <a:r>
              <a:rPr lang="en-GB" sz="3100" dirty="0"/>
              <a:t>new types of goblin. </a:t>
            </a:r>
            <a:br>
              <a:rPr lang="en-GB" sz="3100" dirty="0"/>
            </a:br>
            <a:r>
              <a:rPr lang="en-GB" sz="3100" dirty="0"/>
              <a:t>It is a good idea to use  </a:t>
            </a:r>
            <a:br>
              <a:rPr lang="en-GB" sz="3100" dirty="0"/>
            </a:br>
            <a:r>
              <a:rPr lang="en-GB" sz="3100" dirty="0"/>
              <a:t>weather, nature or places</a:t>
            </a:r>
            <a:br>
              <a:rPr lang="en-GB" sz="3100" dirty="0"/>
            </a:br>
            <a:r>
              <a:rPr lang="en-GB" sz="3100" dirty="0"/>
              <a:t>to help. You might have other </a:t>
            </a:r>
            <a:br>
              <a:rPr lang="en-GB" sz="3100" dirty="0"/>
            </a:br>
            <a:r>
              <a:rPr lang="en-GB" sz="3100" dirty="0"/>
              <a:t>ideas too! Here are some </a:t>
            </a:r>
            <a:br>
              <a:rPr lang="en-GB" sz="3100" dirty="0"/>
            </a:br>
            <a:r>
              <a:rPr lang="en-GB" sz="3100" dirty="0"/>
              <a:t>examples, now think of </a:t>
            </a:r>
            <a:br>
              <a:rPr lang="en-GB" sz="3100" dirty="0"/>
            </a:br>
            <a:r>
              <a:rPr lang="en-GB" sz="3100" dirty="0"/>
              <a:t>your own.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C8C01-A77C-4BEF-AAFF-2057FDDD4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558" y="2249905"/>
            <a:ext cx="4585613" cy="4292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2B20F-6F9E-45DD-8A0D-123AAF320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158" y="3171532"/>
            <a:ext cx="2023609" cy="34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DDDE-8162-4A09-B654-E506FA3B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1" y="-427976"/>
            <a:ext cx="7886700" cy="1325563"/>
          </a:xfrm>
        </p:spPr>
        <p:txBody>
          <a:bodyPr/>
          <a:lstStyle/>
          <a:p>
            <a:r>
              <a:rPr lang="en-GB" dirty="0"/>
              <a:t>For your main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8D2DF-D901-4FC5-B57D-D18EE0EB1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1" y="60649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 are going to choose 3 of your</a:t>
            </a:r>
          </a:p>
          <a:p>
            <a:pPr marL="0" indent="0">
              <a:buNone/>
            </a:pPr>
            <a:r>
              <a:rPr lang="en-GB" dirty="0"/>
              <a:t>favourite ideas for new goblins to make</a:t>
            </a:r>
          </a:p>
          <a:p>
            <a:pPr marL="0" indent="0">
              <a:buNone/>
            </a:pPr>
            <a:r>
              <a:rPr lang="en-GB" dirty="0"/>
              <a:t>fact files like mine: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9F1DC-D9A7-43CB-B242-1EC38F3D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24" y="2080108"/>
            <a:ext cx="7461603" cy="45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86144f90-c7b6-48d0-aae5-f5e9e48cc3df"/>
    <ds:schemaRef ds:uri="http://schemas.openxmlformats.org/package/2006/metadata/core-properties"/>
    <ds:schemaRef ds:uri="0f0ae0ff-29c4-4766-b250-c1a9bee8d430"/>
    <ds:schemaRef ds:uri="http://purl.org/dc/dcmitype/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94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Thursday 2nd July 2020</vt:lpstr>
      <vt:lpstr>Today we are going to start the process of adapting the story to make our own.</vt:lpstr>
      <vt:lpstr>PowerPoint Presentation</vt:lpstr>
      <vt:lpstr>Let’s make up some new types of goblin.  It is a good idea to use   weather, nature or places to help. You might have other  ideas too! Here are some  examples, now think of  your own. </vt:lpstr>
      <vt:lpstr>For your main 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20</cp:revision>
  <dcterms:created xsi:type="dcterms:W3CDTF">2018-03-17T10:08:43Z</dcterms:created>
  <dcterms:modified xsi:type="dcterms:W3CDTF">2020-06-20T16:38:10Z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