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8" r:id="rId10"/>
    <p:sldId id="270" r:id="rId11"/>
    <p:sldId id="271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38 Geometry Lesson #4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Comparing and classifying quadrilaterals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It has four sides which meet at right angles. </a:t>
            </a:r>
          </a:p>
          <a:p>
            <a:pPr algn="ctr"/>
            <a:r>
              <a:rPr lang="en-GB" dirty="0"/>
              <a:t>Opposite (parallel) sides are the same length.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B7CC6E-CA3F-4EBE-BA10-EC3AADF1FF59}"/>
              </a:ext>
            </a:extLst>
          </p:cNvPr>
          <p:cNvSpPr/>
          <p:nvPr/>
        </p:nvSpPr>
        <p:spPr>
          <a:xfrm>
            <a:off x="2350008" y="2715768"/>
            <a:ext cx="3118104" cy="11338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86E884-8152-491D-AA4B-2BDA6EB50F81}"/>
              </a:ext>
            </a:extLst>
          </p:cNvPr>
          <p:cNvSpPr txBox="1"/>
          <p:nvPr/>
        </p:nvSpPr>
        <p:spPr>
          <a:xfrm>
            <a:off x="8477632" y="1703654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rectangle.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80D8084E-9528-4C30-AB7D-060C31FAA161}"/>
              </a:ext>
            </a:extLst>
          </p:cNvPr>
          <p:cNvSpPr/>
          <p:nvPr/>
        </p:nvSpPr>
        <p:spPr>
          <a:xfrm>
            <a:off x="1407045" y="2557618"/>
            <a:ext cx="4801732" cy="1719143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CD6488-6F30-4B51-B47B-5EF1F0B0E465}"/>
              </a:ext>
            </a:extLst>
          </p:cNvPr>
          <p:cNvSpPr txBox="1"/>
          <p:nvPr/>
        </p:nvSpPr>
        <p:spPr>
          <a:xfrm>
            <a:off x="7652566" y="2188286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parallelogram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7478C0-8087-4A04-8E7C-5DF3D85A4B3C}"/>
              </a:ext>
            </a:extLst>
          </p:cNvPr>
          <p:cNvSpPr txBox="1"/>
          <p:nvPr/>
        </p:nvSpPr>
        <p:spPr>
          <a:xfrm>
            <a:off x="7652566" y="2683360"/>
            <a:ext cx="344328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Opposite sides are equal and parallel. </a:t>
            </a:r>
          </a:p>
          <a:p>
            <a:pPr algn="ctr"/>
            <a:r>
              <a:rPr lang="en-GB" dirty="0"/>
              <a:t>One set of sides is longer than the other. </a:t>
            </a:r>
          </a:p>
          <a:p>
            <a:pPr algn="ctr"/>
            <a:r>
              <a:rPr lang="en-GB" dirty="0"/>
              <a:t>The shape looks like it’s slanted </a:t>
            </a:r>
          </a:p>
        </p:txBody>
      </p:sp>
    </p:spTree>
    <p:extLst>
      <p:ext uri="{BB962C8B-B14F-4D97-AF65-F5344CB8AC3E}">
        <p14:creationId xmlns:p14="http://schemas.microsoft.com/office/powerpoint/2010/main" val="395398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720364-7303-4F91-8D86-22B532A848A2}"/>
              </a:ext>
            </a:extLst>
          </p:cNvPr>
          <p:cNvSpPr txBox="1"/>
          <p:nvPr/>
        </p:nvSpPr>
        <p:spPr>
          <a:xfrm>
            <a:off x="7408450" y="2450663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an a</a:t>
            </a:r>
            <a:r>
              <a:rPr lang="en-GB" b="1" dirty="0"/>
              <a:t> rhombus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B05AF3-4810-4619-B173-37BC65E0F96B}"/>
              </a:ext>
            </a:extLst>
          </p:cNvPr>
          <p:cNvSpPr txBox="1"/>
          <p:nvPr/>
        </p:nvSpPr>
        <p:spPr>
          <a:xfrm>
            <a:off x="7404877" y="2948356"/>
            <a:ext cx="344328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Opposite sides are parallel.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All sides are the same length.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shape looks like it’s slanted. 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C31FDA9B-DA22-4F96-8940-4906EE6B824D}"/>
              </a:ext>
            </a:extLst>
          </p:cNvPr>
          <p:cNvSpPr/>
          <p:nvPr/>
        </p:nvSpPr>
        <p:spPr>
          <a:xfrm>
            <a:off x="2532886" y="2369938"/>
            <a:ext cx="2834642" cy="2146841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5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4C90C-0DAB-4DAD-A53E-3AE80E91F97B}"/>
              </a:ext>
            </a:extLst>
          </p:cNvPr>
          <p:cNvSpPr txBox="1"/>
          <p:nvPr/>
        </p:nvSpPr>
        <p:spPr>
          <a:xfrm>
            <a:off x="2557463" y="685800"/>
            <a:ext cx="7772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do we know about quadrilaterals?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57045-9141-4DCD-8792-96E91D017B4B}"/>
              </a:ext>
            </a:extLst>
          </p:cNvPr>
          <p:cNvSpPr txBox="1"/>
          <p:nvPr/>
        </p:nvSpPr>
        <p:spPr>
          <a:xfrm>
            <a:off x="1109663" y="2024063"/>
            <a:ext cx="7772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1. Quadrilaterals are 2D shapes.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1A696-FB77-4953-9E68-AD5178BA291C}"/>
              </a:ext>
            </a:extLst>
          </p:cNvPr>
          <p:cNvSpPr txBox="1"/>
          <p:nvPr/>
        </p:nvSpPr>
        <p:spPr>
          <a:xfrm>
            <a:off x="1081088" y="2839106"/>
            <a:ext cx="982770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2. Quadrilaterals are 4 sided shapes with 4 straight sides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AC7529-9ADE-4335-8E46-34C1E84F9454}"/>
              </a:ext>
            </a:extLst>
          </p:cNvPr>
          <p:cNvSpPr txBox="1"/>
          <p:nvPr/>
        </p:nvSpPr>
        <p:spPr>
          <a:xfrm>
            <a:off x="1081088" y="4966960"/>
            <a:ext cx="77724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There are different types of quadrilaterals. </a:t>
            </a:r>
          </a:p>
        </p:txBody>
      </p:sp>
    </p:spTree>
    <p:extLst>
      <p:ext uri="{BB962C8B-B14F-4D97-AF65-F5344CB8AC3E}">
        <p14:creationId xmlns:p14="http://schemas.microsoft.com/office/powerpoint/2010/main" val="30507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90F580-92F5-458C-98B4-EBACFBFC480C}"/>
              </a:ext>
            </a:extLst>
          </p:cNvPr>
          <p:cNvSpPr txBox="1"/>
          <p:nvPr/>
        </p:nvSpPr>
        <p:spPr>
          <a:xfrm>
            <a:off x="2836736" y="239512"/>
            <a:ext cx="77724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already know 2 types of quadrilaterals.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CBA4BF-18DF-4B8E-BBCD-21164A5D149A}"/>
              </a:ext>
            </a:extLst>
          </p:cNvPr>
          <p:cNvSpPr/>
          <p:nvPr/>
        </p:nvSpPr>
        <p:spPr>
          <a:xfrm>
            <a:off x="1406496" y="1773936"/>
            <a:ext cx="4032504" cy="1655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9D22EE-0AB7-4104-A39E-A3ADA9982BC4}"/>
              </a:ext>
            </a:extLst>
          </p:cNvPr>
          <p:cNvSpPr/>
          <p:nvPr/>
        </p:nvSpPr>
        <p:spPr>
          <a:xfrm>
            <a:off x="8628888" y="1701468"/>
            <a:ext cx="1800000" cy="1800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D5959-750D-4009-B265-CC276E92C892}"/>
              </a:ext>
            </a:extLst>
          </p:cNvPr>
          <p:cNvSpPr txBox="1"/>
          <p:nvPr/>
        </p:nvSpPr>
        <p:spPr>
          <a:xfrm>
            <a:off x="1617526" y="3724478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rectangle.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9B694-E92C-4D8D-A4FB-4BF8EDB80C44}"/>
              </a:ext>
            </a:extLst>
          </p:cNvPr>
          <p:cNvSpPr txBox="1"/>
          <p:nvPr/>
        </p:nvSpPr>
        <p:spPr>
          <a:xfrm>
            <a:off x="1617526" y="4219552"/>
            <a:ext cx="3443285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It has four sides which meet at right angles. </a:t>
            </a:r>
          </a:p>
          <a:p>
            <a:pPr algn="ctr"/>
            <a:r>
              <a:rPr lang="en-GB" dirty="0"/>
              <a:t>Opposite (parallel) sides are the same length.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A15F2-7BC1-4D84-8CE7-82EC8EA48359}"/>
              </a:ext>
            </a:extLst>
          </p:cNvPr>
          <p:cNvSpPr txBox="1"/>
          <p:nvPr/>
        </p:nvSpPr>
        <p:spPr>
          <a:xfrm>
            <a:off x="7841542" y="3724478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square.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285BBA-D44A-4C60-882F-BE364ADD83B0}"/>
              </a:ext>
            </a:extLst>
          </p:cNvPr>
          <p:cNvSpPr txBox="1"/>
          <p:nvPr/>
        </p:nvSpPr>
        <p:spPr>
          <a:xfrm>
            <a:off x="7841542" y="4219552"/>
            <a:ext cx="3443285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It has four sides which meet at right angles. </a:t>
            </a:r>
          </a:p>
          <a:p>
            <a:pPr algn="ctr"/>
            <a:r>
              <a:rPr lang="en-GB" dirty="0"/>
              <a:t>All the sides are the same length. </a:t>
            </a:r>
          </a:p>
        </p:txBody>
      </p:sp>
    </p:spTree>
    <p:extLst>
      <p:ext uri="{BB962C8B-B14F-4D97-AF65-F5344CB8AC3E}">
        <p14:creationId xmlns:p14="http://schemas.microsoft.com/office/powerpoint/2010/main" val="427526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1D4E61-2778-4CFA-8B9D-63CBA84DDD9B}"/>
              </a:ext>
            </a:extLst>
          </p:cNvPr>
          <p:cNvSpPr txBox="1"/>
          <p:nvPr/>
        </p:nvSpPr>
        <p:spPr>
          <a:xfrm>
            <a:off x="2586038" y="200025"/>
            <a:ext cx="77724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Take some time to look at these new types of quadrilaterals and the difference between them.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90AD708-4480-46E5-B3CA-BD4B5C3C7D6F}"/>
              </a:ext>
            </a:extLst>
          </p:cNvPr>
          <p:cNvCxnSpPr/>
          <p:nvPr/>
        </p:nvCxnSpPr>
        <p:spPr>
          <a:xfrm>
            <a:off x="4786313" y="1395412"/>
            <a:ext cx="0" cy="497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0F1B41-AA48-4E55-8151-3727B91B4F31}"/>
              </a:ext>
            </a:extLst>
          </p:cNvPr>
          <p:cNvCxnSpPr/>
          <p:nvPr/>
        </p:nvCxnSpPr>
        <p:spPr>
          <a:xfrm>
            <a:off x="8482013" y="1395412"/>
            <a:ext cx="0" cy="497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43AFE42-0AD9-448D-BBCD-9C04BAECB4BA}"/>
              </a:ext>
            </a:extLst>
          </p:cNvPr>
          <p:cNvSpPr txBox="1"/>
          <p:nvPr/>
        </p:nvSpPr>
        <p:spPr>
          <a:xfrm>
            <a:off x="1004878" y="3797630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parallelogram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8880F3-C82B-4658-9C2F-AF434A75A223}"/>
              </a:ext>
            </a:extLst>
          </p:cNvPr>
          <p:cNvSpPr txBox="1"/>
          <p:nvPr/>
        </p:nvSpPr>
        <p:spPr>
          <a:xfrm>
            <a:off x="4902994" y="3795011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an a</a:t>
            </a:r>
            <a:r>
              <a:rPr lang="en-GB" b="1" dirty="0"/>
              <a:t> rhombus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3FCA59-9EFA-4087-B4D5-2C55E7703E47}"/>
              </a:ext>
            </a:extLst>
          </p:cNvPr>
          <p:cNvSpPr txBox="1"/>
          <p:nvPr/>
        </p:nvSpPr>
        <p:spPr>
          <a:xfrm>
            <a:off x="8636795" y="3791094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trapezium. 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6153B4-A105-4BE3-A5B4-127F51537CA1}"/>
              </a:ext>
            </a:extLst>
          </p:cNvPr>
          <p:cNvSpPr txBox="1"/>
          <p:nvPr/>
        </p:nvSpPr>
        <p:spPr>
          <a:xfrm>
            <a:off x="1004878" y="4292704"/>
            <a:ext cx="344328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Opposite sides are equal and parallel. </a:t>
            </a:r>
          </a:p>
          <a:p>
            <a:pPr algn="ctr"/>
            <a:r>
              <a:rPr lang="en-GB" dirty="0"/>
              <a:t>One set of sides is longer than the other. </a:t>
            </a:r>
          </a:p>
          <a:p>
            <a:pPr algn="ctr"/>
            <a:r>
              <a:rPr lang="en-GB" dirty="0"/>
              <a:t>The shape looks like it’s slanted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BE7B40-3912-4FA5-9D91-5D030068F2DD}"/>
              </a:ext>
            </a:extLst>
          </p:cNvPr>
          <p:cNvSpPr txBox="1"/>
          <p:nvPr/>
        </p:nvSpPr>
        <p:spPr>
          <a:xfrm>
            <a:off x="4899421" y="4292704"/>
            <a:ext cx="344328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Opposite sides are parallel.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All sides are the same length.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shape looks like it’s slanted.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5C1880-4E43-41E0-B3A3-9D5DDC513361}"/>
              </a:ext>
            </a:extLst>
          </p:cNvPr>
          <p:cNvSpPr txBox="1"/>
          <p:nvPr/>
        </p:nvSpPr>
        <p:spPr>
          <a:xfrm>
            <a:off x="8655832" y="4308434"/>
            <a:ext cx="344328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Only one pair of opposite sides are parallel. </a:t>
            </a:r>
          </a:p>
          <a:p>
            <a:pPr algn="ctr"/>
            <a:r>
              <a:rPr lang="en-GB" dirty="0"/>
              <a:t>One parallel side is longer than the other meaning that two of the sides slant inwards. 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D6E65DB-A76F-4436-BA26-DF439D56081F}"/>
              </a:ext>
            </a:extLst>
          </p:cNvPr>
          <p:cNvSpPr/>
          <p:nvPr/>
        </p:nvSpPr>
        <p:spPr>
          <a:xfrm>
            <a:off x="1290834" y="2246365"/>
            <a:ext cx="3155615" cy="954106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8EE36899-F509-4061-AA3E-2F94ACC85FA7}"/>
              </a:ext>
            </a:extLst>
          </p:cNvPr>
          <p:cNvSpPr/>
          <p:nvPr/>
        </p:nvSpPr>
        <p:spPr>
          <a:xfrm>
            <a:off x="5934454" y="2002607"/>
            <a:ext cx="1724949" cy="1257873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A0D844A9-7261-4D1E-951F-A5BDECD2FBAD}"/>
              </a:ext>
            </a:extLst>
          </p:cNvPr>
          <p:cNvSpPr/>
          <p:nvPr/>
        </p:nvSpPr>
        <p:spPr>
          <a:xfrm>
            <a:off x="9006840" y="2002607"/>
            <a:ext cx="2377436" cy="1197864"/>
          </a:xfrm>
          <a:prstGeom prst="trapezoi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1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028315-95B3-46BD-89FA-77325AE3D2CD}"/>
              </a:ext>
            </a:extLst>
          </p:cNvPr>
          <p:cNvSpPr txBox="1"/>
          <p:nvPr/>
        </p:nvSpPr>
        <p:spPr>
          <a:xfrm>
            <a:off x="2728913" y="942975"/>
            <a:ext cx="77724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Quadrilateral quiz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227885-EE23-46C4-9CE2-73A5C11C0A0C}"/>
              </a:ext>
            </a:extLst>
          </p:cNvPr>
          <p:cNvSpPr txBox="1"/>
          <p:nvPr/>
        </p:nvSpPr>
        <p:spPr>
          <a:xfrm>
            <a:off x="2728913" y="2843213"/>
            <a:ext cx="77724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Use your knowledge of triangles to guess what type of triangle it is. </a:t>
            </a:r>
          </a:p>
        </p:txBody>
      </p:sp>
    </p:spTree>
    <p:extLst>
      <p:ext uri="{BB962C8B-B14F-4D97-AF65-F5344CB8AC3E}">
        <p14:creationId xmlns:p14="http://schemas.microsoft.com/office/powerpoint/2010/main" val="428068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It has four sides which meet at right angles. </a:t>
            </a:r>
          </a:p>
          <a:p>
            <a:pPr algn="ctr"/>
            <a:r>
              <a:rPr lang="en-GB" dirty="0"/>
              <a:t>Opposite (parallel) sides are the same length.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B7CC6E-CA3F-4EBE-BA10-EC3AADF1FF59}"/>
              </a:ext>
            </a:extLst>
          </p:cNvPr>
          <p:cNvSpPr/>
          <p:nvPr/>
        </p:nvSpPr>
        <p:spPr>
          <a:xfrm>
            <a:off x="4113120" y="1572768"/>
            <a:ext cx="824640" cy="4169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86E884-8152-491D-AA4B-2BDA6EB50F81}"/>
              </a:ext>
            </a:extLst>
          </p:cNvPr>
          <p:cNvSpPr txBox="1"/>
          <p:nvPr/>
        </p:nvSpPr>
        <p:spPr>
          <a:xfrm>
            <a:off x="8477632" y="1703654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rectangle.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80D8084E-9528-4C30-AB7D-060C31FAA161}"/>
              </a:ext>
            </a:extLst>
          </p:cNvPr>
          <p:cNvSpPr/>
          <p:nvPr/>
        </p:nvSpPr>
        <p:spPr>
          <a:xfrm>
            <a:off x="3851155" y="1353312"/>
            <a:ext cx="2046726" cy="3593663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CD6488-6F30-4B51-B47B-5EF1F0B0E465}"/>
              </a:ext>
            </a:extLst>
          </p:cNvPr>
          <p:cNvSpPr txBox="1"/>
          <p:nvPr/>
        </p:nvSpPr>
        <p:spPr>
          <a:xfrm>
            <a:off x="7652566" y="2188286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parallelogram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7478C0-8087-4A04-8E7C-5DF3D85A4B3C}"/>
              </a:ext>
            </a:extLst>
          </p:cNvPr>
          <p:cNvSpPr txBox="1"/>
          <p:nvPr/>
        </p:nvSpPr>
        <p:spPr>
          <a:xfrm>
            <a:off x="7652566" y="2683360"/>
            <a:ext cx="344328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Opposite sides are equal and parallel. </a:t>
            </a:r>
          </a:p>
          <a:p>
            <a:pPr algn="ctr"/>
            <a:r>
              <a:rPr lang="en-GB" dirty="0"/>
              <a:t>One set of sides is longer than the other. </a:t>
            </a:r>
          </a:p>
          <a:p>
            <a:pPr algn="ctr"/>
            <a:r>
              <a:rPr lang="en-GB" dirty="0"/>
              <a:t>The shape looks like it’s slanted </a:t>
            </a:r>
          </a:p>
        </p:txBody>
      </p:sp>
    </p:spTree>
    <p:extLst>
      <p:ext uri="{BB962C8B-B14F-4D97-AF65-F5344CB8AC3E}">
        <p14:creationId xmlns:p14="http://schemas.microsoft.com/office/powerpoint/2010/main" val="275749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apezoid 10">
            <a:extLst>
              <a:ext uri="{FF2B5EF4-FFF2-40B4-BE49-F238E27FC236}">
                <a16:creationId xmlns:a16="http://schemas.microsoft.com/office/drawing/2014/main" id="{045DA564-A5C1-43CD-BA4D-99C4E7FF7766}"/>
              </a:ext>
            </a:extLst>
          </p:cNvPr>
          <p:cNvSpPr/>
          <p:nvPr/>
        </p:nvSpPr>
        <p:spPr>
          <a:xfrm rot="5400000">
            <a:off x="2039075" y="2130589"/>
            <a:ext cx="3241617" cy="1979674"/>
          </a:xfrm>
          <a:prstGeom prst="trapezoi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63035C-75AE-4BD3-A602-05E19C467C5B}"/>
              </a:ext>
            </a:extLst>
          </p:cNvPr>
          <p:cNvSpPr txBox="1"/>
          <p:nvPr/>
        </p:nvSpPr>
        <p:spPr>
          <a:xfrm>
            <a:off x="7542280" y="2190894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trapezium. 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CCE756-432C-405E-AC7C-F7BBEDD6ABA4}"/>
              </a:ext>
            </a:extLst>
          </p:cNvPr>
          <p:cNvSpPr txBox="1"/>
          <p:nvPr/>
        </p:nvSpPr>
        <p:spPr>
          <a:xfrm>
            <a:off x="7561317" y="2708234"/>
            <a:ext cx="344328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Only one pair of opposite sides are parallel. </a:t>
            </a:r>
          </a:p>
          <a:p>
            <a:pPr algn="ctr"/>
            <a:r>
              <a:rPr lang="en-GB" dirty="0"/>
              <a:t>One parallel side is longer than the other meaning that two of the sides slant inwards. </a:t>
            </a:r>
          </a:p>
        </p:txBody>
      </p:sp>
    </p:spTree>
    <p:extLst>
      <p:ext uri="{BB962C8B-B14F-4D97-AF65-F5344CB8AC3E}">
        <p14:creationId xmlns:p14="http://schemas.microsoft.com/office/powerpoint/2010/main" val="131680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7071D2-FFF4-452B-A386-B4B9C3E82996}"/>
              </a:ext>
            </a:extLst>
          </p:cNvPr>
          <p:cNvSpPr/>
          <p:nvPr/>
        </p:nvSpPr>
        <p:spPr>
          <a:xfrm>
            <a:off x="2371168" y="1350435"/>
            <a:ext cx="3960000" cy="3960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E8CA1A-330C-49A6-AA60-24701E8DC348}"/>
              </a:ext>
            </a:extLst>
          </p:cNvPr>
          <p:cNvSpPr txBox="1"/>
          <p:nvPr/>
        </p:nvSpPr>
        <p:spPr>
          <a:xfrm>
            <a:off x="7316331" y="2518154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square.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4EC9AC-0A0E-406A-9C16-7F80CE11516F}"/>
              </a:ext>
            </a:extLst>
          </p:cNvPr>
          <p:cNvSpPr txBox="1"/>
          <p:nvPr/>
        </p:nvSpPr>
        <p:spPr>
          <a:xfrm>
            <a:off x="7340715" y="3330435"/>
            <a:ext cx="3443285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It has four sides which meet at right angles. </a:t>
            </a:r>
          </a:p>
          <a:p>
            <a:pPr algn="ctr"/>
            <a:r>
              <a:rPr lang="en-GB" dirty="0"/>
              <a:t>All the sides are the same length. </a:t>
            </a:r>
          </a:p>
        </p:txBody>
      </p:sp>
    </p:spTree>
    <p:extLst>
      <p:ext uri="{BB962C8B-B14F-4D97-AF65-F5344CB8AC3E}">
        <p14:creationId xmlns:p14="http://schemas.microsoft.com/office/powerpoint/2010/main" val="4949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1785</TotalTime>
  <Words>399</Words>
  <Application>Microsoft Office PowerPoint</Application>
  <PresentationFormat>Widescreen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153</cp:revision>
  <dcterms:created xsi:type="dcterms:W3CDTF">2020-03-20T11:22:32Z</dcterms:created>
  <dcterms:modified xsi:type="dcterms:W3CDTF">2020-06-10T08:48:45Z</dcterms:modified>
</cp:coreProperties>
</file>