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#10</a:t>
            </a:r>
          </a:p>
          <a:p>
            <a:r>
              <a:rPr lang="en-GB" dirty="0"/>
              <a:t>Dividing by 100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48÷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23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0.48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76÷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76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0.76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1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91÷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91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0.91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0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05EDB-E654-484C-B916-8DB96E9F4C0A}"/>
              </a:ext>
            </a:extLst>
          </p:cNvPr>
          <p:cNvSpPr txBox="1"/>
          <p:nvPr/>
        </p:nvSpPr>
        <p:spPr>
          <a:xfrm>
            <a:off x="2389021" y="1722782"/>
            <a:ext cx="805369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When we divide by 100 we are finding 1 hundredth of an amount.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71C6A-8A4F-44B1-804F-82D0665C32A8}"/>
              </a:ext>
            </a:extLst>
          </p:cNvPr>
          <p:cNvSpPr txBox="1"/>
          <p:nvPr/>
        </p:nvSpPr>
        <p:spPr>
          <a:xfrm>
            <a:off x="2389021" y="3519392"/>
            <a:ext cx="805369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are sharing the amount into 100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8949F-510E-4F34-904D-76319DC05F1B}"/>
              </a:ext>
            </a:extLst>
          </p:cNvPr>
          <p:cNvSpPr txBox="1"/>
          <p:nvPr/>
        </p:nvSpPr>
        <p:spPr>
          <a:xfrm>
            <a:off x="2389021" y="5148469"/>
            <a:ext cx="805369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are making the amount 100 times smaller.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59FBB8-69FE-4BDA-A495-BFF9781AA701}"/>
              </a:ext>
            </a:extLst>
          </p:cNvPr>
          <p:cNvSpPr txBox="1"/>
          <p:nvPr/>
        </p:nvSpPr>
        <p:spPr>
          <a:xfrm>
            <a:off x="1452928" y="408979"/>
            <a:ext cx="992587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have 100 apples. I share them between 100 people.</a:t>
            </a:r>
          </a:p>
          <a:p>
            <a:pPr algn="ctr"/>
            <a:r>
              <a:rPr lang="en-GB" sz="2800" dirty="0"/>
              <a:t>How many does each person get? </a:t>
            </a:r>
          </a:p>
        </p:txBody>
      </p:sp>
    </p:spTree>
    <p:extLst>
      <p:ext uri="{BB962C8B-B14F-4D97-AF65-F5344CB8AC3E}">
        <p14:creationId xmlns:p14="http://schemas.microsoft.com/office/powerpoint/2010/main" val="2759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674BD-755E-4AC5-82DD-5A3729ADA574}"/>
              </a:ext>
            </a:extLst>
          </p:cNvPr>
          <p:cNvSpPr txBox="1"/>
          <p:nvPr/>
        </p:nvSpPr>
        <p:spPr>
          <a:xfrm>
            <a:off x="1421613" y="291547"/>
            <a:ext cx="1037282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happens when we divide 1 or 2 digit numbers by 100?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E77AB-F770-40FC-A737-844BAC8678F9}"/>
              </a:ext>
            </a:extLst>
          </p:cNvPr>
          <p:cNvSpPr txBox="1"/>
          <p:nvPr/>
        </p:nvSpPr>
        <p:spPr>
          <a:xfrm>
            <a:off x="1421613" y="1186069"/>
            <a:ext cx="103728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number still gets 100 times smaller, but this may result in a decimal answer.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C20D6F-49BB-4217-BD53-971A220521DE}"/>
              </a:ext>
            </a:extLst>
          </p:cNvPr>
          <p:cNvSpPr txBox="1"/>
          <p:nvPr/>
        </p:nvSpPr>
        <p:spPr>
          <a:xfrm>
            <a:off x="1421613" y="1948069"/>
            <a:ext cx="103728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understand this we need to understand a place value grid.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556806-24A7-49DF-B539-E917189FF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87511"/>
              </p:ext>
            </p:extLst>
          </p:nvPr>
        </p:nvGraphicFramePr>
        <p:xfrm>
          <a:off x="2263520" y="4107591"/>
          <a:ext cx="8689008" cy="156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6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11767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DD5BFE-44B5-4757-B283-F47D86864E6D}"/>
              </a:ext>
            </a:extLst>
          </p:cNvPr>
          <p:cNvSpPr txBox="1"/>
          <p:nvPr/>
        </p:nvSpPr>
        <p:spPr>
          <a:xfrm>
            <a:off x="2110774" y="3019334"/>
            <a:ext cx="1473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100 by 100 to get ones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81DFEB-E3D3-4BDB-9C66-8AB726F60D8B}"/>
              </a:ext>
            </a:extLst>
          </p:cNvPr>
          <p:cNvCxnSpPr>
            <a:cxnSpLocks/>
          </p:cNvCxnSpPr>
          <p:nvPr/>
        </p:nvCxnSpPr>
        <p:spPr>
          <a:xfrm>
            <a:off x="3367218" y="3583977"/>
            <a:ext cx="2420490" cy="142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61574F-A3C5-4859-B1A1-4BD1FA1A0B80}"/>
              </a:ext>
            </a:extLst>
          </p:cNvPr>
          <p:cNvSpPr txBox="1"/>
          <p:nvPr/>
        </p:nvSpPr>
        <p:spPr>
          <a:xfrm>
            <a:off x="3843918" y="3073018"/>
            <a:ext cx="1291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divide 10 by 100 to get tenths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78726B-ECA0-4622-B135-761807EA3130}"/>
              </a:ext>
            </a:extLst>
          </p:cNvPr>
          <p:cNvCxnSpPr>
            <a:cxnSpLocks/>
          </p:cNvCxnSpPr>
          <p:nvPr/>
        </p:nvCxnSpPr>
        <p:spPr>
          <a:xfrm>
            <a:off x="4841159" y="3662826"/>
            <a:ext cx="3885580" cy="1346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16C6E23-5E57-4C5E-93EA-D9A353E568EB}"/>
              </a:ext>
            </a:extLst>
          </p:cNvPr>
          <p:cNvSpPr txBox="1"/>
          <p:nvPr/>
        </p:nvSpPr>
        <p:spPr>
          <a:xfrm>
            <a:off x="5224763" y="2933348"/>
            <a:ext cx="1383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1 by 100 to get hundredths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84B137-0FD6-4150-9F2B-E95034321382}"/>
              </a:ext>
            </a:extLst>
          </p:cNvPr>
          <p:cNvCxnSpPr>
            <a:cxnSpLocks/>
          </p:cNvCxnSpPr>
          <p:nvPr/>
        </p:nvCxnSpPr>
        <p:spPr>
          <a:xfrm>
            <a:off x="6424990" y="3662826"/>
            <a:ext cx="3503490" cy="109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C0CDD77-CB59-45BF-9F45-D4A5C1D38B8B}"/>
              </a:ext>
            </a:extLst>
          </p:cNvPr>
          <p:cNvSpPr txBox="1"/>
          <p:nvPr/>
        </p:nvSpPr>
        <p:spPr>
          <a:xfrm>
            <a:off x="1421613" y="5997106"/>
            <a:ext cx="103728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we divide by 100, the number is two place value columns smaller.</a:t>
            </a:r>
          </a:p>
        </p:txBody>
      </p:sp>
    </p:spTree>
    <p:extLst>
      <p:ext uri="{BB962C8B-B14F-4D97-AF65-F5344CB8AC3E}">
        <p14:creationId xmlns:p14="http://schemas.microsoft.com/office/powerpoint/2010/main" val="6889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9" grpId="0"/>
      <p:bldP spid="11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1 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1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15362"/>
              </p:ext>
            </p:extLst>
          </p:nvPr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0.01</a:t>
            </a:r>
          </a:p>
        </p:txBody>
      </p:sp>
    </p:spTree>
    <p:extLst>
      <p:ext uri="{BB962C8B-B14F-4D97-AF65-F5344CB8AC3E}">
        <p14:creationId xmlns:p14="http://schemas.microsoft.com/office/powerpoint/2010/main" val="22287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3 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3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0.03</a:t>
            </a:r>
          </a:p>
        </p:txBody>
      </p:sp>
    </p:spTree>
    <p:extLst>
      <p:ext uri="{BB962C8B-B14F-4D97-AF65-F5344CB8AC3E}">
        <p14:creationId xmlns:p14="http://schemas.microsoft.com/office/powerpoint/2010/main" val="16116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6 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6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0.06</a:t>
            </a:r>
          </a:p>
        </p:txBody>
      </p:sp>
    </p:spTree>
    <p:extLst>
      <p:ext uri="{BB962C8B-B14F-4D97-AF65-F5344CB8AC3E}">
        <p14:creationId xmlns:p14="http://schemas.microsoft.com/office/powerpoint/2010/main" val="30229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12 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12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9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18÷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18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0E76A-93A8-48D4-A427-641D41AFF023}"/>
              </a:ext>
            </a:extLst>
          </p:cNvPr>
          <p:cNvSpPr txBox="1"/>
          <p:nvPr/>
        </p:nvSpPr>
        <p:spPr>
          <a:xfrm>
            <a:off x="4717775" y="530087"/>
            <a:ext cx="23191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23÷ 100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A707A-AA34-4F0F-8F86-9FBA5D257CCB}"/>
              </a:ext>
            </a:extLst>
          </p:cNvPr>
          <p:cNvSpPr txBox="1"/>
          <p:nvPr/>
        </p:nvSpPr>
        <p:spPr>
          <a:xfrm>
            <a:off x="2839278" y="1186069"/>
            <a:ext cx="6513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 put 23 into the place value grid.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B89A78-D465-4FD2-8F62-150773167726}"/>
              </a:ext>
            </a:extLst>
          </p:cNvPr>
          <p:cNvGraphicFramePr>
            <a:graphicFrameLocks noGrp="1"/>
          </p:cNvGraphicFramePr>
          <p:nvPr/>
        </p:nvGraphicFramePr>
        <p:xfrm>
          <a:off x="1985225" y="2901643"/>
          <a:ext cx="8669526" cy="21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21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4921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6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D11481-BA59-4D4D-A550-664E311C0988}"/>
              </a:ext>
            </a:extLst>
          </p:cNvPr>
          <p:cNvSpPr txBox="1"/>
          <p:nvPr/>
        </p:nvSpPr>
        <p:spPr>
          <a:xfrm>
            <a:off x="5098775" y="342900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21052-9FBB-41B4-A7EA-5D7C7B752A2F}"/>
              </a:ext>
            </a:extLst>
          </p:cNvPr>
          <p:cNvSpPr txBox="1"/>
          <p:nvPr/>
        </p:nvSpPr>
        <p:spPr>
          <a:xfrm>
            <a:off x="1083365" y="1878203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Move each digit two place value columns smaller to divide by 100.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189C-9A61-4279-8694-98AB6E21F6EB}"/>
              </a:ext>
            </a:extLst>
          </p:cNvPr>
          <p:cNvCxnSpPr>
            <a:cxnSpLocks/>
          </p:cNvCxnSpPr>
          <p:nvPr/>
        </p:nvCxnSpPr>
        <p:spPr>
          <a:xfrm>
            <a:off x="5877340" y="3690610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4B4D0B-DD44-46AC-8224-544830BD1BB5}"/>
              </a:ext>
            </a:extLst>
          </p:cNvPr>
          <p:cNvSpPr txBox="1"/>
          <p:nvPr/>
        </p:nvSpPr>
        <p:spPr>
          <a:xfrm>
            <a:off x="9357694" y="447676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17FCF-BDD6-4A89-840D-649E50A4A3B2}"/>
              </a:ext>
            </a:extLst>
          </p:cNvPr>
          <p:cNvSpPr txBox="1"/>
          <p:nvPr/>
        </p:nvSpPr>
        <p:spPr>
          <a:xfrm>
            <a:off x="1083365" y="5547121"/>
            <a:ext cx="108568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Insert place value zeros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B218F-AEDF-49E1-BF1A-2BD0F33DAB07}"/>
              </a:ext>
            </a:extLst>
          </p:cNvPr>
          <p:cNvSpPr txBox="1"/>
          <p:nvPr/>
        </p:nvSpPr>
        <p:spPr>
          <a:xfrm>
            <a:off x="7983725" y="4422680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EB78D5-0CC5-4A4A-9B56-C16E14D8271B}"/>
              </a:ext>
            </a:extLst>
          </p:cNvPr>
          <p:cNvSpPr txBox="1"/>
          <p:nvPr/>
        </p:nvSpPr>
        <p:spPr>
          <a:xfrm>
            <a:off x="5119838" y="439972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BCAA9-162E-4AEF-A389-698444C79FD2}"/>
              </a:ext>
            </a:extLst>
          </p:cNvPr>
          <p:cNvSpPr txBox="1"/>
          <p:nvPr/>
        </p:nvSpPr>
        <p:spPr>
          <a:xfrm>
            <a:off x="7375781" y="526049"/>
            <a:ext cx="11718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0.23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3D2E46-FE24-4714-8810-73D152295BB3}"/>
              </a:ext>
            </a:extLst>
          </p:cNvPr>
          <p:cNvSpPr txBox="1"/>
          <p:nvPr/>
        </p:nvSpPr>
        <p:spPr>
          <a:xfrm>
            <a:off x="3616781" y="3451052"/>
            <a:ext cx="110324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A5452-8F15-4C3A-9F6D-340860D386C5}"/>
              </a:ext>
            </a:extLst>
          </p:cNvPr>
          <p:cNvCxnSpPr>
            <a:cxnSpLocks/>
          </p:cNvCxnSpPr>
          <p:nvPr/>
        </p:nvCxnSpPr>
        <p:spPr>
          <a:xfrm>
            <a:off x="4147814" y="3891085"/>
            <a:ext cx="3982277" cy="709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03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967</TotalTime>
  <Words>541</Words>
  <Application>Microsoft Office PowerPoint</Application>
  <PresentationFormat>Widescreen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82</cp:revision>
  <dcterms:created xsi:type="dcterms:W3CDTF">2020-03-20T11:22:32Z</dcterms:created>
  <dcterms:modified xsi:type="dcterms:W3CDTF">2020-04-27T12:28:44Z</dcterms:modified>
</cp:coreProperties>
</file>