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421" r:id="rId7"/>
    <p:sldId id="419" r:id="rId8"/>
    <p:sldId id="42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Lacey" initials="JL" lastIdx="1" clrIdx="0">
    <p:extLst>
      <p:ext uri="{19B8F6BF-5375-455C-9EA6-DF929625EA0E}">
        <p15:presenceInfo xmlns:p15="http://schemas.microsoft.com/office/powerpoint/2012/main" userId="S-1-5-21-350061025-2395645628-3419119869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5T08:39:49.33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7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Thursday 9</a:t>
            </a:r>
            <a:r>
              <a:rPr lang="en-GB" baseline="30000" dirty="0"/>
              <a:t>th</a:t>
            </a:r>
            <a:r>
              <a:rPr lang="en-GB" dirty="0"/>
              <a:t> July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r>
              <a:rPr lang="en-GB" dirty="0"/>
              <a:t>Writing for fun – Using our imaginations.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41996"/>
            <a:ext cx="7886700" cy="1776410"/>
          </a:xfrm>
        </p:spPr>
        <p:txBody>
          <a:bodyPr>
            <a:normAutofit fontScale="90000"/>
          </a:bodyPr>
          <a:lstStyle/>
          <a:p>
            <a:r>
              <a:rPr lang="en-GB" dirty="0"/>
              <a:t>Today, we are going to</a:t>
            </a:r>
            <a:br>
              <a:rPr lang="en-GB" dirty="0"/>
            </a:br>
            <a:r>
              <a:rPr lang="en-GB" dirty="0"/>
              <a:t>complete </a:t>
            </a:r>
            <a:r>
              <a:rPr lang="en-GB"/>
              <a:t>two simple </a:t>
            </a:r>
            <a:r>
              <a:rPr lang="en-GB" dirty="0"/>
              <a:t>short </a:t>
            </a:r>
            <a:br>
              <a:rPr lang="en-GB" dirty="0"/>
            </a:br>
            <a:r>
              <a:rPr lang="en-GB" dirty="0"/>
              <a:t>writing activities that</a:t>
            </a:r>
            <a:br>
              <a:rPr lang="en-GB" dirty="0"/>
            </a:br>
            <a:r>
              <a:rPr lang="en-GB" dirty="0"/>
              <a:t>need us to use our</a:t>
            </a:r>
            <a:br>
              <a:rPr lang="en-GB" dirty="0"/>
            </a:br>
            <a:r>
              <a:rPr lang="en-GB" dirty="0"/>
              <a:t>imagination.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60B6-5644-41CA-8073-33979796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780E1-F721-49AF-93E1-1FCF66E74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DBCF4-948D-46FB-B485-0CF2CDB7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033" y="95666"/>
            <a:ext cx="4955824" cy="67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0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726F-C770-44F5-A720-97233761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5A49-484B-4DBB-8165-B26F19CF9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36CE7-04C4-4F7C-9F66-17DD3FD255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7" y="365125"/>
            <a:ext cx="7954223" cy="56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1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F166-8409-4895-A546-D52627FF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6AD90-EF89-4303-AAF2-6B7962696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C091F-83A4-4E7B-A06A-01BCBDAD8C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5" y="365126"/>
            <a:ext cx="7451989" cy="61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30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0f0ae0ff-29c4-4766-b250-c1a9bee8d430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6144f90-c7b6-48d0-aae5-f5e9e48cc3d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18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Thursday 9th July 2020</vt:lpstr>
      <vt:lpstr>Today, we are going to complete two simple short  writing activities that need us to use our imagination.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37</cp:revision>
  <dcterms:created xsi:type="dcterms:W3CDTF">2018-03-17T10:08:43Z</dcterms:created>
  <dcterms:modified xsi:type="dcterms:W3CDTF">2020-06-25T13:17:37Z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