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Number and Place Value #2</a:t>
            </a:r>
          </a:p>
          <a:p>
            <a:r>
              <a:rPr lang="en-GB" dirty="0"/>
              <a:t>Comparing and ordering numbers one million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57730"/>
              </p:ext>
            </p:extLst>
          </p:nvPr>
        </p:nvGraphicFramePr>
        <p:xfrm>
          <a:off x="3084269" y="2925019"/>
          <a:ext cx="76217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place value grid helps us see the value of each number to compare and order.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Insert the correct symbol &lt; or &gt; between the two numbers.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4425" y="1541292"/>
            <a:ext cx="10982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 583 218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52044" y="1559015"/>
            <a:ext cx="1104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 553 153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0094" y="1552073"/>
            <a:ext cx="41549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4350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Always start in the largest column.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92066" y="4156364"/>
            <a:ext cx="846714" cy="399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36867" y="4577360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01043" y="4156364"/>
            <a:ext cx="0" cy="419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74758" y="5578846"/>
            <a:ext cx="7578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5 hundred thousands are less than 8 </a:t>
            </a:r>
            <a:r>
              <a:rPr lang="en-GB"/>
              <a:t>hundred thousands so…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5490610" y="1613628"/>
            <a:ext cx="251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17964" y="2073804"/>
            <a:ext cx="2956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Is less than</a:t>
            </a:r>
          </a:p>
        </p:txBody>
      </p:sp>
    </p:spTree>
    <p:extLst>
      <p:ext uri="{BB962C8B-B14F-4D97-AF65-F5344CB8AC3E}">
        <p14:creationId xmlns:p14="http://schemas.microsoft.com/office/powerpoint/2010/main" val="6787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13005"/>
              </p:ext>
            </p:extLst>
          </p:nvPr>
        </p:nvGraphicFramePr>
        <p:xfrm>
          <a:off x="2802400" y="2984368"/>
          <a:ext cx="76217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place value grid helps us see the value of each number to compare and order.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Insert the correct symbol &lt; or &gt; between the two numbers.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90455" y="1559912"/>
            <a:ext cx="11079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 354 956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95136" y="1559912"/>
            <a:ext cx="11079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 354 863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0094" y="1552073"/>
            <a:ext cx="5693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4350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Always start in the largest column.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92066" y="4156364"/>
            <a:ext cx="846714" cy="399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59481" y="4764521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274425" y="4232627"/>
            <a:ext cx="0" cy="419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74758" y="5578846"/>
            <a:ext cx="7578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9 hundreds are greater than 8 hundreds so…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90610" y="1613628"/>
            <a:ext cx="251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17964" y="2073804"/>
            <a:ext cx="2956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Is greater than</a:t>
            </a:r>
          </a:p>
        </p:txBody>
      </p:sp>
    </p:spTree>
    <p:extLst>
      <p:ext uri="{BB962C8B-B14F-4D97-AF65-F5344CB8AC3E}">
        <p14:creationId xmlns:p14="http://schemas.microsoft.com/office/powerpoint/2010/main" val="25891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1221"/>
              </p:ext>
            </p:extLst>
          </p:nvPr>
        </p:nvGraphicFramePr>
        <p:xfrm>
          <a:off x="1901536" y="2602612"/>
          <a:ext cx="76217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place value grid helps us see the value of each number to compare and order.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the following numbers in the correct order starting with the largest.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4758" y="1469571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568 456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49782" y="1469571"/>
            <a:ext cx="109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765 364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78424" y="1480456"/>
            <a:ext cx="10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348 631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92792" y="1469571"/>
            <a:ext cx="97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15 364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4758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Always start in the largest column.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2727" y="4846047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2155371" y="3526971"/>
            <a:ext cx="7187412" cy="274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1536" y="5595257"/>
            <a:ext cx="109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765 364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1536" y="611698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Largest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155371" y="3167742"/>
            <a:ext cx="71874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84000" y="5595257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568 456 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155371" y="3897085"/>
            <a:ext cx="71874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30824" y="5595257"/>
            <a:ext cx="10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348 631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1987632" y="4234542"/>
            <a:ext cx="73551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94120" y="5595257"/>
            <a:ext cx="97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15 364</a:t>
            </a:r>
          </a:p>
        </p:txBody>
      </p:sp>
    </p:spTree>
    <p:extLst>
      <p:ext uri="{BB962C8B-B14F-4D97-AF65-F5344CB8AC3E}">
        <p14:creationId xmlns:p14="http://schemas.microsoft.com/office/powerpoint/2010/main" val="251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31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47296"/>
              </p:ext>
            </p:extLst>
          </p:nvPr>
        </p:nvGraphicFramePr>
        <p:xfrm>
          <a:off x="2227869" y="2612343"/>
          <a:ext cx="76217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place value grid helps us see the value of each number to compare and order.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the following numbers in the correct order starting with the smallest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4758" y="1469571"/>
            <a:ext cx="10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256 875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49782" y="146957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254 359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78424" y="1480456"/>
            <a:ext cx="109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215 356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92792" y="1469571"/>
            <a:ext cx="116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225 364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4758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Always start in the largest column.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38671" y="4856863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2280052" y="3897084"/>
            <a:ext cx="75695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1536" y="5595257"/>
            <a:ext cx="109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215 356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1536" y="611698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smallest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187434" y="4267199"/>
            <a:ext cx="76621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84000" y="5595257"/>
            <a:ext cx="110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225 364</a:t>
            </a:r>
          </a:p>
        </p:txBody>
      </p:sp>
      <p:cxnSp>
        <p:nvCxnSpPr>
          <p:cNvPr id="32" name="Straight Connector 31"/>
          <p:cNvCxnSpPr>
            <a:cxnSpLocks/>
            <a:endCxn id="2" idx="3"/>
          </p:cNvCxnSpPr>
          <p:nvPr/>
        </p:nvCxnSpPr>
        <p:spPr>
          <a:xfrm>
            <a:off x="2187434" y="3526970"/>
            <a:ext cx="7662169" cy="124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30824" y="559525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254 359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2280052" y="3154489"/>
            <a:ext cx="75695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94120" y="5595257"/>
            <a:ext cx="10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256 875</a:t>
            </a:r>
          </a:p>
        </p:txBody>
      </p:sp>
    </p:spTree>
    <p:extLst>
      <p:ext uri="{BB962C8B-B14F-4D97-AF65-F5344CB8AC3E}">
        <p14:creationId xmlns:p14="http://schemas.microsoft.com/office/powerpoint/2010/main" val="33929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31" grpId="0"/>
      <p:bldP spid="33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90278"/>
              </p:ext>
            </p:extLst>
          </p:nvPr>
        </p:nvGraphicFramePr>
        <p:xfrm>
          <a:off x="1288473" y="2603391"/>
          <a:ext cx="10162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place value grid helps us see the value of each number to compare and order.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the following numbers in the correct order starting with the smallest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4758" y="14695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506 356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49782" y="14695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506 254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78424" y="148045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5 065 315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92792" y="14695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506 376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4758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Always start in the largest column.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2727" y="4846047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18738" y="357051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1536" y="559525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506 254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1536" y="611698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smallest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319727" y="3145970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84000" y="559525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506 356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57240" y="423454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30824" y="559525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506 376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183871" y="3907970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94120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5 065 315</a:t>
            </a:r>
          </a:p>
        </p:txBody>
      </p:sp>
    </p:spTree>
    <p:extLst>
      <p:ext uri="{BB962C8B-B14F-4D97-AF65-F5344CB8AC3E}">
        <p14:creationId xmlns:p14="http://schemas.microsoft.com/office/powerpoint/2010/main" val="11389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31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759</TotalTime>
  <Words>500</Words>
  <Application>Microsoft Office PowerPoint</Application>
  <PresentationFormat>Widescreen</PresentationFormat>
  <Paragraphs>190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5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70</cp:revision>
  <dcterms:created xsi:type="dcterms:W3CDTF">2020-03-20T11:22:32Z</dcterms:created>
  <dcterms:modified xsi:type="dcterms:W3CDTF">2020-06-04T08:06:41Z</dcterms:modified>
</cp:coreProperties>
</file>