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257" r:id="rId3"/>
    <p:sldId id="280" r:id="rId4"/>
    <p:sldId id="281" r:id="rId5"/>
    <p:sldId id="296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/>
    <p:restoredTop sz="94136"/>
  </p:normalViewPr>
  <p:slideViewPr>
    <p:cSldViewPr snapToGrid="0" snapToObjects="1">
      <p:cViewPr varScale="1">
        <p:scale>
          <a:sx n="105" d="100"/>
          <a:sy n="105" d="100"/>
        </p:scale>
        <p:origin x="8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97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55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25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DC640-67F3-48AF-97C5-F3216CC4B2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8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</a:t>
            </a:r>
            <a:br>
              <a:rPr lang="en-GB" sz="6000" dirty="0"/>
            </a:br>
            <a:r>
              <a:rPr lang="en-GB" sz="6000" dirty="0"/>
              <a:t>Revision</a:t>
            </a:r>
            <a:br>
              <a:rPr lang="en-GB" sz="6000" dirty="0"/>
            </a:br>
            <a:r>
              <a:rPr lang="en-GB" sz="6000" dirty="0"/>
              <a:t>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11 Lesson 4– writing decimals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9246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>
                <a:latin typeface="Arial Rounded MT Bold" panose="020F0704030504030204" pitchFamily="34" charset="0"/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349257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120" y="5157192"/>
            <a:ext cx="1196881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4" b="18768"/>
          <a:stretch/>
        </p:blipFill>
        <p:spPr bwMode="auto">
          <a:xfrm>
            <a:off x="1524000" y="-1"/>
            <a:ext cx="2771800" cy="113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114311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algn="ctr"/>
            <a:endParaRPr lang="en-GB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0897D0-BC9B-F548-91A3-2DD4D42EEEF2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412777"/>
          <a:ext cx="7283152" cy="3695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83152">
                  <a:extLst>
                    <a:ext uri="{9D8B030D-6E8A-4147-A177-3AD203B41FA5}">
                      <a16:colId xmlns:a16="http://schemas.microsoft.com/office/drawing/2014/main" val="289255307"/>
                    </a:ext>
                  </a:extLst>
                </a:gridCol>
              </a:tblGrid>
              <a:tr h="5254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4000" baseline="0" dirty="0">
                          <a:effectLst/>
                          <a:latin typeface="Arial Rounded MT Bold" panose="020F0704030504030204" pitchFamily="34" charset="77"/>
                        </a:rPr>
                        <a:t>3.45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4000" baseline="0" dirty="0">
                          <a:effectLst/>
                          <a:latin typeface="Arial Rounded MT Bold" panose="020F0704030504030204" pitchFamily="34" charset="77"/>
                        </a:rPr>
                        <a:t>What does this number show and how can it be written in words?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4000" baseline="0" dirty="0">
                        <a:effectLst/>
                        <a:latin typeface="Arial Rounded MT Bold" panose="020F0704030504030204" pitchFamily="34" charset="77"/>
                      </a:endParaRPr>
                    </a:p>
                  </a:txBody>
                  <a:tcPr marL="114300" marR="1143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04442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6456040" y="566071"/>
            <a:ext cx="3816424" cy="1408044"/>
          </a:xfrm>
          <a:prstGeom prst="wedgeRoundRectCallout">
            <a:avLst>
              <a:gd name="adj1" fmla="val 40521"/>
              <a:gd name="adj2" fmla="val 16082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Three hundred and forty five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703512" y="5013176"/>
            <a:ext cx="3816424" cy="1408044"/>
          </a:xfrm>
          <a:prstGeom prst="wedgeRoundRectCallout">
            <a:avLst>
              <a:gd name="adj1" fmla="val 71198"/>
              <a:gd name="adj2" fmla="val -1882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Three point four five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6672064" y="3747760"/>
            <a:ext cx="3816424" cy="1408044"/>
          </a:xfrm>
          <a:prstGeom prst="wedgeRoundRectCallout">
            <a:avLst>
              <a:gd name="adj1" fmla="val 40521"/>
              <a:gd name="adj2" fmla="val 160823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Three point forty five</a:t>
            </a:r>
          </a:p>
        </p:txBody>
      </p:sp>
    </p:spTree>
    <p:extLst>
      <p:ext uri="{BB962C8B-B14F-4D97-AF65-F5344CB8AC3E}">
        <p14:creationId xmlns:p14="http://schemas.microsoft.com/office/powerpoint/2010/main" val="83867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3265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77"/>
              </a:rPr>
              <a:t>3.45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D789A15-8D5D-6546-A66E-EDA886F82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608" y="1556792"/>
            <a:ext cx="7416824" cy="340484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Amount in words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Three point four five.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800" dirty="0">
              <a:latin typeface="Arial Rounded MT Bold" panose="020F070403050403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You must say each individual number from left to right. You must always state where the point is as you say it.</a:t>
            </a:r>
          </a:p>
        </p:txBody>
      </p:sp>
    </p:spTree>
    <p:extLst>
      <p:ext uri="{BB962C8B-B14F-4D97-AF65-F5344CB8AC3E}">
        <p14:creationId xmlns:p14="http://schemas.microsoft.com/office/powerpoint/2010/main" val="175168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3265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Arial Rounded MT Bold" panose="020F0704030504030204" pitchFamily="34" charset="77"/>
              </a:rPr>
              <a:t>Four point six five two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D789A15-8D5D-6546-A66E-EDA886F82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608" y="2348881"/>
            <a:ext cx="7200800" cy="278108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4.652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800" dirty="0">
              <a:latin typeface="Arial Rounded MT Bold" panose="020F070403050403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Like when you write it in words, you start from left to write and make sure that you include </a:t>
            </a:r>
            <a:r>
              <a:rPr lang="en-GB" sz="2800">
                <a:latin typeface="Arial Rounded MT Bold" panose="020F070403050403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the decimal point.</a:t>
            </a:r>
            <a:endParaRPr lang="en-GB" sz="2800" dirty="0">
              <a:latin typeface="Arial Rounded MT Bold" panose="020F070403050403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6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6887-AE4E-E84E-B09E-E8379A4B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  <a:latin typeface="Arial Rounded MT Bold" panose="020F0704030504030204" pitchFamily="34" charset="77"/>
              </a:rPr>
              <a:t>Today you need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A6F5-D647-8748-B560-74CAE4978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139440"/>
          </a:xfrm>
        </p:spPr>
        <p:txBody>
          <a:bodyPr/>
          <a:lstStyle/>
          <a:p>
            <a:r>
              <a:rPr lang="en-GB" dirty="0">
                <a:highlight>
                  <a:srgbClr val="FFFF00"/>
                </a:highlight>
                <a:latin typeface="Arial Rounded MT Bold" panose="020F0704030504030204" pitchFamily="34" charset="0"/>
              </a:rPr>
              <a:t>Know the place value of a tenth, hundredth and thousandth.</a:t>
            </a:r>
          </a:p>
          <a:p>
            <a:r>
              <a:rPr lang="en-GB" dirty="0">
                <a:highlight>
                  <a:srgbClr val="FFFF00"/>
                </a:highlight>
                <a:latin typeface="Arial Rounded MT Bold" panose="020F0704030504030204" pitchFamily="34" charset="0"/>
              </a:rPr>
              <a:t>read each digit of the decimal individually.</a:t>
            </a:r>
          </a:p>
          <a:p>
            <a:r>
              <a:rPr lang="en-GB" dirty="0">
                <a:highlight>
                  <a:srgbClr val="FFFF00"/>
                </a:highlight>
                <a:latin typeface="Arial Rounded MT Bold" panose="020F0704030504030204" pitchFamily="34" charset="0"/>
              </a:rPr>
              <a:t>write the decimal in the correct place value, spelling it correctly.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F642DD8-6BC2-E74D-A1DB-F452241842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5"/>
          <a:stretch/>
        </p:blipFill>
        <p:spPr bwMode="auto">
          <a:xfrm>
            <a:off x="1031630" y="5200592"/>
            <a:ext cx="3728529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97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143</Words>
  <Application>Microsoft Macintosh PowerPoint</Application>
  <PresentationFormat>Widescreen</PresentationFormat>
  <Paragraphs>25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Rounded MT Bold</vt:lpstr>
      <vt:lpstr>Calibri</vt:lpstr>
      <vt:lpstr>Calibri Light</vt:lpstr>
      <vt:lpstr>Franklin Gothic Book</vt:lpstr>
      <vt:lpstr>Office Theme</vt:lpstr>
      <vt:lpstr>Year 5 Revision Decimals</vt:lpstr>
      <vt:lpstr>Fractions</vt:lpstr>
      <vt:lpstr>PowerPoint Presentation</vt:lpstr>
      <vt:lpstr>PowerPoint Presentation</vt:lpstr>
      <vt:lpstr>PowerPoint Presentation</vt:lpstr>
      <vt:lpstr>Today you need to remember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31</cp:revision>
  <dcterms:created xsi:type="dcterms:W3CDTF">2020-05-25T12:41:35Z</dcterms:created>
  <dcterms:modified xsi:type="dcterms:W3CDTF">2020-06-29T16:44:46Z</dcterms:modified>
</cp:coreProperties>
</file>