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1714"/>
  </p:normalViewPr>
  <p:slideViewPr>
    <p:cSldViewPr snapToGrid="0" snapToObjects="1">
      <p:cViewPr varScale="1">
        <p:scale>
          <a:sx n="82" d="100"/>
          <a:sy n="82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1500-EC85-E949-A207-CC7F7F9C8C4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6EE45-258C-7E4A-B0D4-7317B5EA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not specific answers (there can be more than one meaning/children may have worded it differently) but are a guideline of what the children could have wrote. If children got any wrong, it’s a good discussion point and gives them a great way to develop their vocabulary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43A15-3835-D041-BBC0-830540806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8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07BD-B347-E647-9A19-18D84A738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57B0D-2A19-CC4C-A014-A3050C497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91FE-0BE2-F44D-9042-3C938374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0F532-620B-9A49-B193-2A91F9A0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F5977-9882-DA4D-A3B5-D14D43E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75B7-7C78-564D-AF7E-0A03747E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0BE07-3575-194B-A447-F823F8542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BFF9-2A51-5F49-9B44-FA76322B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A9C12-B2E4-BB4E-950C-E9EC6012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5FA-4DE6-CE44-BE01-8AA1172F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070D1-EEA5-504C-A6CD-2C9608D21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57A8B-27D6-474E-9F6C-73147ED19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C7E1-C6A8-9648-A1C2-10F0402E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FB49-5BEC-F14B-AA29-D4291AF5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BE286-7911-E546-AC42-6190C948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7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7D99-F27F-A347-9B65-B7D31BFA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C1839-127A-5F49-8375-C8882F45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7962-A7CC-8249-A87A-7756192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40D3-ABA8-A642-9C4D-6DC46BBF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66517-A46D-1E45-830C-09FBB3A8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13B6-AEB9-3F49-A5D7-EF9695D9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2789-0B43-A244-92FB-3133F9DFE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5A380-1A06-FF43-AEF1-0EDCB7AF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D81F-AEFD-2044-B79B-EAF3E67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4F04-EB39-EF44-9614-AF94DF8B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A26-F7BC-0E45-9D65-E4E50411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C92CD-262D-C84A-9363-F3CF10F10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5F6AA-9904-D944-99AB-591BD3706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A0DC-0604-2F4C-81D6-23AAADBD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0060D-1B0B-B34C-89D2-67B153B4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5520C-03CC-F845-90B1-41218321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C3DE-6949-1248-8B78-919AC5B8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D8567-6A58-9342-A73F-8A282D69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3802E-B0BC-464D-A0E5-A2D95954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615E2-9661-8449-AC05-2467D6B18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60D44-0FF3-7045-9778-D6AEDD0B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14062-F76C-5A4E-9718-15E000AC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EC4AA-1DA1-604E-B518-C6A03188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E8CF-5E73-074A-BDD2-462317AB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5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FCD0-0603-7142-9B61-F10C2109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E497D-815D-1F49-8FDC-4E7D9802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A1264-8902-5E4C-9331-10B1AC1A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9429C-C94B-ED49-848C-2BACA998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CF5CC-993E-3D4E-84D9-8CDD7CC8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E1B1A-E521-6844-B3FB-B5537311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FBF08-9A40-1342-B3EA-FF13BBEB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7F2B-EA3C-CA46-AB3A-077AC9E3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DE0C-C423-154F-96EB-28370BCA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909A7-DDBB-304D-B9C1-F6017474E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A9D42-B439-1B44-AE01-0C7FF393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393D-78AB-4040-9F38-EC7AB891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E646B-5813-5F48-96FB-32EA0C03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E47-55EB-E24B-9922-5882C7E9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0BF0D0-7222-3641-8B0B-D1FB83382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4B7D3-CBF9-7048-A674-E6FED41F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0F2F-D572-6846-90FD-995B7155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B948-1B58-7D40-8977-5F437BC7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6CB7C-2359-6A4E-8300-29723187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B9231-1380-124A-88D4-2C29E534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BCF28-86E2-4A4F-8034-90E42396F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58D0-9667-2248-9078-85501C970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25D4-2A12-6D4C-903C-0AF8AD0D56A7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7616-D14A-B141-AFE6-26A48E4D3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7EE6-408F-8540-B1EB-F9378915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4877BB-08BC-7F42-84AC-C30D9711914B}"/>
              </a:ext>
            </a:extLst>
          </p:cNvPr>
          <p:cNvSpPr txBox="1"/>
          <p:nvPr/>
        </p:nvSpPr>
        <p:spPr>
          <a:xfrm>
            <a:off x="0" y="1075815"/>
            <a:ext cx="117749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‘…and simply </a:t>
            </a:r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relished</a:t>
            </a:r>
            <a:r>
              <a:rPr lang="en-GB" dirty="0">
                <a:latin typeface="Arial Rounded MT Bold" panose="020F0704030504030204" pitchFamily="34" charset="77"/>
              </a:rPr>
              <a:t> the week’s holiday that </a:t>
            </a:r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stretched out in front of her</a:t>
            </a:r>
            <a:r>
              <a:rPr lang="en-GB" dirty="0">
                <a:latin typeface="Arial Rounded MT Bold" panose="020F0704030504030204" pitchFamily="34" charset="77"/>
              </a:rPr>
              <a:t>…’. What do the words/phrases in red mean?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relished – enjoy greatly</a:t>
            </a:r>
            <a:b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stretched out in front of her – the holiday was waiting for her to enjoy as she had quite a bit of time off.</a:t>
            </a:r>
            <a:endParaRPr lang="en-GB" dirty="0">
              <a:latin typeface="Arial Rounded MT Bold" panose="020F0704030504030204" pitchFamily="34" charset="77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‘But the bubble of calm popped…’ What impact does this quote have on the reader?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It suggests that she was relaxed to begin with but the reader should expect things to take a turn as the calmness ‘popped’ so suddenly ended.</a:t>
            </a:r>
            <a:endParaRPr lang="en-GB" dirty="0">
              <a:latin typeface="Arial Rounded MT Bold" panose="020F0704030504030204" pitchFamily="34" charset="77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‘Tilly flung her head theatrically on to her arms.’ Explain what this tells you about Tilly.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She is dramatic/over-exaggerates her 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‘Tilly blushed and sheepishly started picking them up.’ What does the word ‘sheepishly’ tell you?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She felt embarrassment from shame.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‘…Tilly said uncertainly.’ What does this tell you?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She said it with a lack of confidence or certainty.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What phrase or group of words on page 12 suggest there was lots to see in the bookshop?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‘it didn’t quite make sense how everything fitted inside its ordinary walls’</a:t>
            </a:r>
            <a:endParaRPr lang="en-GB" dirty="0">
              <a:latin typeface="Arial Rounded MT Bold" panose="020F0704030504030204" pitchFamily="34" charset="77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‘A spiral staircase danced up one wall.’ What image does this create for the reader?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The staircase was interesting/moved in different ways up to the top.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‘but as it was October a fire was roaring there.’ What does ‘roaring’ tell you about the fire?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There were a lot of flames burning or it was emitting immense heat.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rial Rounded MT Bold" panose="020F070403050403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AE1DF-59C8-CC4B-B442-BEE74FC38886}"/>
              </a:ext>
            </a:extLst>
          </p:cNvPr>
          <p:cNvSpPr txBox="1"/>
          <p:nvPr/>
        </p:nvSpPr>
        <p:spPr>
          <a:xfrm>
            <a:off x="2101515" y="96252"/>
            <a:ext cx="757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Pages &amp; Co</a:t>
            </a:r>
          </a:p>
        </p:txBody>
      </p:sp>
    </p:spTree>
    <p:extLst>
      <p:ext uri="{BB962C8B-B14F-4D97-AF65-F5344CB8AC3E}">
        <p14:creationId xmlns:p14="http://schemas.microsoft.com/office/powerpoint/2010/main" val="412087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347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2020-04-15T17:52:53Z</dcterms:created>
  <dcterms:modified xsi:type="dcterms:W3CDTF">2020-04-21T17:04:29Z</dcterms:modified>
</cp:coreProperties>
</file>