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3  –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4 –subtracting pounds and pence.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952ADC-4324-4790-AE78-C617183C77E1}"/>
              </a:ext>
            </a:extLst>
          </p:cNvPr>
          <p:cNvSpPr txBox="1">
            <a:spLocks/>
          </p:cNvSpPr>
          <p:nvPr/>
        </p:nvSpPr>
        <p:spPr>
          <a:xfrm>
            <a:off x="137232" y="5488300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</a:rPr>
              <a:t>Note: in Year 3 money is written as pounds and pence. Children learn the decimal point for money in Year 4 when they learn decimals.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84BC4-E89E-44D6-A2A4-A0EE9C2A7D9F}"/>
              </a:ext>
            </a:extLst>
          </p:cNvPr>
          <p:cNvSpPr txBox="1"/>
          <p:nvPr/>
        </p:nvSpPr>
        <p:spPr>
          <a:xfrm>
            <a:off x="1235242" y="417094"/>
            <a:ext cx="1050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have £4 and 80p. I spend 55p on some sweets. </a:t>
            </a:r>
          </a:p>
          <a:p>
            <a:pPr algn="ctr"/>
            <a:r>
              <a:rPr lang="en-GB" sz="2800" dirty="0"/>
              <a:t>How much money do I have left?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66F5F-A9F4-409D-82E6-661240AE0F04}"/>
              </a:ext>
            </a:extLst>
          </p:cNvPr>
          <p:cNvSpPr txBox="1"/>
          <p:nvPr/>
        </p:nvSpPr>
        <p:spPr>
          <a:xfrm>
            <a:off x="1018674" y="1981199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Start with £4 and 80p.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1228D-F4D8-44EC-9A53-B817A42004D3}"/>
              </a:ext>
            </a:extLst>
          </p:cNvPr>
          <p:cNvSpPr txBox="1"/>
          <p:nvPr/>
        </p:nvSpPr>
        <p:spPr>
          <a:xfrm>
            <a:off x="6882064" y="2905780"/>
            <a:ext cx="28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55p away.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7F30E-1A32-412F-85BE-5A0FAF5B3600}"/>
              </a:ext>
            </a:extLst>
          </p:cNvPr>
          <p:cNvSpPr txBox="1"/>
          <p:nvPr/>
        </p:nvSpPr>
        <p:spPr>
          <a:xfrm>
            <a:off x="8313822" y="3972580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80p – 55p = 25p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D6CA7D-96D6-48F9-867A-EB5BBBAB3564}"/>
              </a:ext>
            </a:extLst>
          </p:cNvPr>
          <p:cNvCxnSpPr/>
          <p:nvPr/>
        </p:nvCxnSpPr>
        <p:spPr>
          <a:xfrm>
            <a:off x="7555832" y="2504419"/>
            <a:ext cx="481263" cy="33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794231-B623-4984-A2DC-0CB6271BC474}"/>
              </a:ext>
            </a:extLst>
          </p:cNvPr>
          <p:cNvCxnSpPr/>
          <p:nvPr/>
        </p:nvCxnSpPr>
        <p:spPr>
          <a:xfrm>
            <a:off x="8839200" y="3429000"/>
            <a:ext cx="657726" cy="54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E1DBABE-C9E0-43BC-84C1-491384506F9E}"/>
              </a:ext>
            </a:extLst>
          </p:cNvPr>
          <p:cNvSpPr txBox="1"/>
          <p:nvPr/>
        </p:nvSpPr>
        <p:spPr>
          <a:xfrm>
            <a:off x="1455822" y="5552727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I have £4 and 25p left</a:t>
            </a:r>
          </a:p>
        </p:txBody>
      </p:sp>
    </p:spTree>
    <p:extLst>
      <p:ext uri="{BB962C8B-B14F-4D97-AF65-F5344CB8AC3E}">
        <p14:creationId xmlns:p14="http://schemas.microsoft.com/office/powerpoint/2010/main" val="129282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84BC4-E89E-44D6-A2A4-A0EE9C2A7D9F}"/>
              </a:ext>
            </a:extLst>
          </p:cNvPr>
          <p:cNvSpPr txBox="1"/>
          <p:nvPr/>
        </p:nvSpPr>
        <p:spPr>
          <a:xfrm>
            <a:off x="1235242" y="417094"/>
            <a:ext cx="1050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have £3 and 38p. Liam has £1 and 12p less than me. How much money does Liam have?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66F5F-A9F4-409D-82E6-661240AE0F04}"/>
              </a:ext>
            </a:extLst>
          </p:cNvPr>
          <p:cNvSpPr txBox="1"/>
          <p:nvPr/>
        </p:nvSpPr>
        <p:spPr>
          <a:xfrm>
            <a:off x="1018674" y="1981199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Start with £3 and 38p.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1228D-F4D8-44EC-9A53-B817A42004D3}"/>
              </a:ext>
            </a:extLst>
          </p:cNvPr>
          <p:cNvSpPr txBox="1"/>
          <p:nvPr/>
        </p:nvSpPr>
        <p:spPr>
          <a:xfrm>
            <a:off x="6882064" y="2905780"/>
            <a:ext cx="28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12p away.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7F30E-1A32-412F-85BE-5A0FAF5B3600}"/>
              </a:ext>
            </a:extLst>
          </p:cNvPr>
          <p:cNvSpPr txBox="1"/>
          <p:nvPr/>
        </p:nvSpPr>
        <p:spPr>
          <a:xfrm>
            <a:off x="8313822" y="3972580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38p – 12p = 26p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D6CA7D-96D6-48F9-867A-EB5BBBAB3564}"/>
              </a:ext>
            </a:extLst>
          </p:cNvPr>
          <p:cNvCxnSpPr/>
          <p:nvPr/>
        </p:nvCxnSpPr>
        <p:spPr>
          <a:xfrm>
            <a:off x="7555832" y="2504419"/>
            <a:ext cx="481263" cy="33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794231-B623-4984-A2DC-0CB6271BC474}"/>
              </a:ext>
            </a:extLst>
          </p:cNvPr>
          <p:cNvCxnSpPr/>
          <p:nvPr/>
        </p:nvCxnSpPr>
        <p:spPr>
          <a:xfrm>
            <a:off x="8839200" y="3429000"/>
            <a:ext cx="657726" cy="54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E1DBABE-C9E0-43BC-84C1-491384506F9E}"/>
              </a:ext>
            </a:extLst>
          </p:cNvPr>
          <p:cNvSpPr txBox="1"/>
          <p:nvPr/>
        </p:nvSpPr>
        <p:spPr>
          <a:xfrm>
            <a:off x="1455822" y="5552727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Liam has £2 and 26p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5F8C95-3154-46BA-8952-15D25D038850}"/>
              </a:ext>
            </a:extLst>
          </p:cNvPr>
          <p:cNvSpPr txBox="1"/>
          <p:nvPr/>
        </p:nvSpPr>
        <p:spPr>
          <a:xfrm>
            <a:off x="2695074" y="2938744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£1 away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1884DA-C2C3-4721-9727-6502F1E46091}"/>
              </a:ext>
            </a:extLst>
          </p:cNvPr>
          <p:cNvSpPr txBox="1"/>
          <p:nvPr/>
        </p:nvSpPr>
        <p:spPr>
          <a:xfrm>
            <a:off x="1900990" y="4157899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£3 - £1 = £2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9C1031-99A1-4231-AFA1-F5AA912AC3D3}"/>
              </a:ext>
            </a:extLst>
          </p:cNvPr>
          <p:cNvSpPr txBox="1"/>
          <p:nvPr/>
        </p:nvSpPr>
        <p:spPr>
          <a:xfrm>
            <a:off x="9496926" y="1648234"/>
            <a:ext cx="22458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Always take the pence away first.</a:t>
            </a:r>
          </a:p>
        </p:txBody>
      </p:sp>
    </p:spTree>
    <p:extLst>
      <p:ext uri="{BB962C8B-B14F-4D97-AF65-F5344CB8AC3E}">
        <p14:creationId xmlns:p14="http://schemas.microsoft.com/office/powerpoint/2010/main" val="28250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  <p:bldP spid="9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84BC4-E89E-44D6-A2A4-A0EE9C2A7D9F}"/>
              </a:ext>
            </a:extLst>
          </p:cNvPr>
          <p:cNvSpPr txBox="1"/>
          <p:nvPr/>
        </p:nvSpPr>
        <p:spPr>
          <a:xfrm>
            <a:off x="1235242" y="417094"/>
            <a:ext cx="1050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Molly has £4 and 85p. She spends £2 and 27p. How much does she have left over?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66F5F-A9F4-409D-82E6-661240AE0F04}"/>
              </a:ext>
            </a:extLst>
          </p:cNvPr>
          <p:cNvSpPr txBox="1"/>
          <p:nvPr/>
        </p:nvSpPr>
        <p:spPr>
          <a:xfrm>
            <a:off x="1018674" y="1981199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Start with £4 and 85p.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1228D-F4D8-44EC-9A53-B817A42004D3}"/>
              </a:ext>
            </a:extLst>
          </p:cNvPr>
          <p:cNvSpPr txBox="1"/>
          <p:nvPr/>
        </p:nvSpPr>
        <p:spPr>
          <a:xfrm>
            <a:off x="6882064" y="2905780"/>
            <a:ext cx="28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27p away.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7F30E-1A32-412F-85BE-5A0FAF5B3600}"/>
              </a:ext>
            </a:extLst>
          </p:cNvPr>
          <p:cNvSpPr txBox="1"/>
          <p:nvPr/>
        </p:nvSpPr>
        <p:spPr>
          <a:xfrm>
            <a:off x="8313822" y="3972580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85p – 27p = 58p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D6CA7D-96D6-48F9-867A-EB5BBBAB3564}"/>
              </a:ext>
            </a:extLst>
          </p:cNvPr>
          <p:cNvCxnSpPr/>
          <p:nvPr/>
        </p:nvCxnSpPr>
        <p:spPr>
          <a:xfrm>
            <a:off x="7555832" y="2504419"/>
            <a:ext cx="481263" cy="33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794231-B623-4984-A2DC-0CB6271BC474}"/>
              </a:ext>
            </a:extLst>
          </p:cNvPr>
          <p:cNvCxnSpPr/>
          <p:nvPr/>
        </p:nvCxnSpPr>
        <p:spPr>
          <a:xfrm>
            <a:off x="8839200" y="3429000"/>
            <a:ext cx="657726" cy="54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E1DBABE-C9E0-43BC-84C1-491384506F9E}"/>
              </a:ext>
            </a:extLst>
          </p:cNvPr>
          <p:cNvSpPr txBox="1"/>
          <p:nvPr/>
        </p:nvSpPr>
        <p:spPr>
          <a:xfrm>
            <a:off x="1455822" y="5552727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Liam has £2 and 58p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5F8C95-3154-46BA-8952-15D25D038850}"/>
              </a:ext>
            </a:extLst>
          </p:cNvPr>
          <p:cNvSpPr txBox="1"/>
          <p:nvPr/>
        </p:nvSpPr>
        <p:spPr>
          <a:xfrm>
            <a:off x="2695074" y="2938744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£2 away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1884DA-C2C3-4721-9727-6502F1E46091}"/>
              </a:ext>
            </a:extLst>
          </p:cNvPr>
          <p:cNvSpPr txBox="1"/>
          <p:nvPr/>
        </p:nvSpPr>
        <p:spPr>
          <a:xfrm>
            <a:off x="1900990" y="4157899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£4 - £2 = £2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9C1031-99A1-4231-AFA1-F5AA912AC3D3}"/>
              </a:ext>
            </a:extLst>
          </p:cNvPr>
          <p:cNvSpPr txBox="1"/>
          <p:nvPr/>
        </p:nvSpPr>
        <p:spPr>
          <a:xfrm>
            <a:off x="9496926" y="1648234"/>
            <a:ext cx="22458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Always take the pence away first.</a:t>
            </a:r>
          </a:p>
        </p:txBody>
      </p:sp>
    </p:spTree>
    <p:extLst>
      <p:ext uri="{BB962C8B-B14F-4D97-AF65-F5344CB8AC3E}">
        <p14:creationId xmlns:p14="http://schemas.microsoft.com/office/powerpoint/2010/main" val="398140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  <p:bldP spid="9" grpId="0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84BC4-E89E-44D6-A2A4-A0EE9C2A7D9F}"/>
              </a:ext>
            </a:extLst>
          </p:cNvPr>
          <p:cNvSpPr txBox="1"/>
          <p:nvPr/>
        </p:nvSpPr>
        <p:spPr>
          <a:xfrm>
            <a:off x="1235242" y="417094"/>
            <a:ext cx="1050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Tim has £3 and 20p. He spends £1 and 45p. How much does he have left over?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66F5F-A9F4-409D-82E6-661240AE0F04}"/>
              </a:ext>
            </a:extLst>
          </p:cNvPr>
          <p:cNvSpPr txBox="1"/>
          <p:nvPr/>
        </p:nvSpPr>
        <p:spPr>
          <a:xfrm>
            <a:off x="1018674" y="1981199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Start with £3 and 20p.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1228D-F4D8-44EC-9A53-B817A42004D3}"/>
              </a:ext>
            </a:extLst>
          </p:cNvPr>
          <p:cNvSpPr txBox="1"/>
          <p:nvPr/>
        </p:nvSpPr>
        <p:spPr>
          <a:xfrm>
            <a:off x="6882064" y="2905780"/>
            <a:ext cx="28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45p away.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7F30E-1A32-412F-85BE-5A0FAF5B3600}"/>
              </a:ext>
            </a:extLst>
          </p:cNvPr>
          <p:cNvSpPr txBox="1"/>
          <p:nvPr/>
        </p:nvSpPr>
        <p:spPr>
          <a:xfrm>
            <a:off x="8313822" y="3972580"/>
            <a:ext cx="33126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20p – 45p = 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We can’t do this yet.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We need to exchange £1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D6CA7D-96D6-48F9-867A-EB5BBBAB3564}"/>
              </a:ext>
            </a:extLst>
          </p:cNvPr>
          <p:cNvCxnSpPr/>
          <p:nvPr/>
        </p:nvCxnSpPr>
        <p:spPr>
          <a:xfrm>
            <a:off x="7555832" y="2504419"/>
            <a:ext cx="481263" cy="33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794231-B623-4984-A2DC-0CB6271BC474}"/>
              </a:ext>
            </a:extLst>
          </p:cNvPr>
          <p:cNvCxnSpPr/>
          <p:nvPr/>
        </p:nvCxnSpPr>
        <p:spPr>
          <a:xfrm>
            <a:off x="8839200" y="3429000"/>
            <a:ext cx="657726" cy="54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E1DBABE-C9E0-43BC-84C1-491384506F9E}"/>
              </a:ext>
            </a:extLst>
          </p:cNvPr>
          <p:cNvSpPr txBox="1"/>
          <p:nvPr/>
        </p:nvSpPr>
        <p:spPr>
          <a:xfrm>
            <a:off x="1455822" y="5936966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Tim has £1 and 75p left.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5F8C95-3154-46BA-8952-15D25D038850}"/>
              </a:ext>
            </a:extLst>
          </p:cNvPr>
          <p:cNvSpPr txBox="1"/>
          <p:nvPr/>
        </p:nvSpPr>
        <p:spPr>
          <a:xfrm>
            <a:off x="2695074" y="2938744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Exchange £1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1884DA-C2C3-4721-9727-6502F1E46091}"/>
              </a:ext>
            </a:extLst>
          </p:cNvPr>
          <p:cNvSpPr txBox="1"/>
          <p:nvPr/>
        </p:nvSpPr>
        <p:spPr>
          <a:xfrm>
            <a:off x="1900990" y="4157899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£2 – £1 = £1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9C1031-99A1-4231-AFA1-F5AA912AC3D3}"/>
              </a:ext>
            </a:extLst>
          </p:cNvPr>
          <p:cNvSpPr txBox="1"/>
          <p:nvPr/>
        </p:nvSpPr>
        <p:spPr>
          <a:xfrm>
            <a:off x="9496926" y="1648234"/>
            <a:ext cx="22458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Always take the pence away first.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D31A57-4C52-4FE3-BFE8-3914C2EEC63B}"/>
              </a:ext>
            </a:extLst>
          </p:cNvPr>
          <p:cNvCxnSpPr/>
          <p:nvPr/>
        </p:nvCxnSpPr>
        <p:spPr>
          <a:xfrm>
            <a:off x="5694947" y="3429000"/>
            <a:ext cx="2839453" cy="1768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19D1843-F525-4214-A434-209128A3CE42}"/>
              </a:ext>
            </a:extLst>
          </p:cNvPr>
          <p:cNvSpPr txBox="1"/>
          <p:nvPr/>
        </p:nvSpPr>
        <p:spPr>
          <a:xfrm>
            <a:off x="2382252" y="3505353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£2 left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85F1-339F-4182-B57A-607F19522DCB}"/>
              </a:ext>
            </a:extLst>
          </p:cNvPr>
          <p:cNvSpPr txBox="1"/>
          <p:nvPr/>
        </p:nvSpPr>
        <p:spPr>
          <a:xfrm>
            <a:off x="8313822" y="5050431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120p – 45p =75p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9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  <p:bldP spid="9" grpId="0"/>
      <p:bldP spid="12" grpId="0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84BC4-E89E-44D6-A2A4-A0EE9C2A7D9F}"/>
              </a:ext>
            </a:extLst>
          </p:cNvPr>
          <p:cNvSpPr txBox="1"/>
          <p:nvPr/>
        </p:nvSpPr>
        <p:spPr>
          <a:xfrm>
            <a:off x="1235242" y="417094"/>
            <a:ext cx="1050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Tim has £7 and 15p. He spends £4 and 80p. How much does he have left over?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66F5F-A9F4-409D-82E6-661240AE0F04}"/>
              </a:ext>
            </a:extLst>
          </p:cNvPr>
          <p:cNvSpPr txBox="1"/>
          <p:nvPr/>
        </p:nvSpPr>
        <p:spPr>
          <a:xfrm>
            <a:off x="1018674" y="1981199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Start with £7 and 15p.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1228D-F4D8-44EC-9A53-B817A42004D3}"/>
              </a:ext>
            </a:extLst>
          </p:cNvPr>
          <p:cNvSpPr txBox="1"/>
          <p:nvPr/>
        </p:nvSpPr>
        <p:spPr>
          <a:xfrm>
            <a:off x="6882064" y="2905780"/>
            <a:ext cx="28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Take 80p away.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7F30E-1A32-412F-85BE-5A0FAF5B3600}"/>
              </a:ext>
            </a:extLst>
          </p:cNvPr>
          <p:cNvSpPr txBox="1"/>
          <p:nvPr/>
        </p:nvSpPr>
        <p:spPr>
          <a:xfrm>
            <a:off x="8313822" y="3972580"/>
            <a:ext cx="33126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15p – 80p = 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We can’t do this yet.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We need to exchange £1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D6CA7D-96D6-48F9-867A-EB5BBBAB3564}"/>
              </a:ext>
            </a:extLst>
          </p:cNvPr>
          <p:cNvCxnSpPr/>
          <p:nvPr/>
        </p:nvCxnSpPr>
        <p:spPr>
          <a:xfrm>
            <a:off x="7555832" y="2504419"/>
            <a:ext cx="481263" cy="33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794231-B623-4984-A2DC-0CB6271BC474}"/>
              </a:ext>
            </a:extLst>
          </p:cNvPr>
          <p:cNvCxnSpPr/>
          <p:nvPr/>
        </p:nvCxnSpPr>
        <p:spPr>
          <a:xfrm>
            <a:off x="8839200" y="3429000"/>
            <a:ext cx="657726" cy="54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E1DBABE-C9E0-43BC-84C1-491384506F9E}"/>
              </a:ext>
            </a:extLst>
          </p:cNvPr>
          <p:cNvSpPr txBox="1"/>
          <p:nvPr/>
        </p:nvSpPr>
        <p:spPr>
          <a:xfrm>
            <a:off x="1455822" y="5936966"/>
            <a:ext cx="10507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Tim has £2 and 35p left.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5F8C95-3154-46BA-8952-15D25D038850}"/>
              </a:ext>
            </a:extLst>
          </p:cNvPr>
          <p:cNvSpPr txBox="1"/>
          <p:nvPr/>
        </p:nvSpPr>
        <p:spPr>
          <a:xfrm>
            <a:off x="2695074" y="2938744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Exchange £1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1884DA-C2C3-4721-9727-6502F1E46091}"/>
              </a:ext>
            </a:extLst>
          </p:cNvPr>
          <p:cNvSpPr txBox="1"/>
          <p:nvPr/>
        </p:nvSpPr>
        <p:spPr>
          <a:xfrm>
            <a:off x="1900990" y="4157899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£6 – £4 = £2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9C1031-99A1-4231-AFA1-F5AA912AC3D3}"/>
              </a:ext>
            </a:extLst>
          </p:cNvPr>
          <p:cNvSpPr txBox="1"/>
          <p:nvPr/>
        </p:nvSpPr>
        <p:spPr>
          <a:xfrm>
            <a:off x="9496926" y="1648234"/>
            <a:ext cx="22458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Always take the pence away first.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D31A57-4C52-4FE3-BFE8-3914C2EEC63B}"/>
              </a:ext>
            </a:extLst>
          </p:cNvPr>
          <p:cNvCxnSpPr/>
          <p:nvPr/>
        </p:nvCxnSpPr>
        <p:spPr>
          <a:xfrm>
            <a:off x="5694947" y="3429000"/>
            <a:ext cx="2839453" cy="1768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19D1843-F525-4214-A434-209128A3CE42}"/>
              </a:ext>
            </a:extLst>
          </p:cNvPr>
          <p:cNvSpPr txBox="1"/>
          <p:nvPr/>
        </p:nvSpPr>
        <p:spPr>
          <a:xfrm>
            <a:off x="2382252" y="3505353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£6 left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85F1-339F-4182-B57A-607F19522DCB}"/>
              </a:ext>
            </a:extLst>
          </p:cNvPr>
          <p:cNvSpPr txBox="1"/>
          <p:nvPr/>
        </p:nvSpPr>
        <p:spPr>
          <a:xfrm>
            <a:off x="8313822" y="5050431"/>
            <a:ext cx="3312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115p – 80p =35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5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1" grpId="0"/>
      <p:bldP spid="9" grpId="0"/>
      <p:bldP spid="12" grpId="0"/>
      <p:bldP spid="1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395</TotalTime>
  <Words>379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3  – Money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46</cp:revision>
  <dcterms:created xsi:type="dcterms:W3CDTF">2020-03-20T11:22:32Z</dcterms:created>
  <dcterms:modified xsi:type="dcterms:W3CDTF">2020-04-06T14:47:46Z</dcterms:modified>
</cp:coreProperties>
</file>