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2" r:id="rId4"/>
    <p:sldId id="263" r:id="rId5"/>
    <p:sldId id="264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85C6-CB23-486F-8991-7B0221B410D3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7364A-E877-4C7A-AF3B-BF0C6C3088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492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ideas first.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474F-2A39-40E0-8D7E-0AB0A113C1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7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For, and, nor, but,</a:t>
            </a:r>
            <a:r>
              <a:rPr lang="en-GB" baseline="0" dirty="0"/>
              <a:t> or, yet, so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E474F-2A39-40E0-8D7E-0AB0A113C1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18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Word bank to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947DCC-68C2-4187-A2E9-2CB2F8C5A0C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8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5561-F38C-4A1C-80BF-7EB448B78C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72DD6-1585-4DC1-9F72-243E920F6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35CE8-F9C8-4DB3-9F87-325E2658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D1EC0-9F41-4340-ADE7-C56F91205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8D269-FD80-4A64-8725-52C46EBE1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4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E0D3B-B7BA-4813-BE78-C2990709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1B80B-16C7-45F6-9EDF-2437CC68F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8E013-5BD8-4398-8AF5-0CB0640C0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2742-C290-4C2B-9E2C-C66C0E4F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19B6F-D5AA-4688-8D69-D3FF10846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4C992-3C54-4B6C-A5D6-E655373ACD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642D3-8963-491E-AAF8-1EC10E1A8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5B19D-08FA-43D2-9755-D33B4F13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6AAB5-D168-43D7-952E-1B018990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1832-E35B-41A2-822E-46BFFF68D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17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9A59-5FBB-4352-BF78-3C6D36F07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288C-536F-4C91-AF92-35C560037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0B41-6150-404B-B9E5-770B36CC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35741-0511-4038-B948-0490997BF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F897B-262F-4F0E-8E84-A1D5A4CA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1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3BDE8-C5EF-4CD8-A45C-0E09A35A6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915D9-3A23-43EA-8499-755B97D86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DAAE-6318-4E5B-B669-1683E866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C6183-E61D-4D15-955E-3020B6F9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A8AF6-64EA-48DC-960C-9601F1148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9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2D9EE-7575-4AED-B66A-16D6DC28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34BA0-73A9-43C0-9AEB-4F0E4D9F4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3766A-B64E-4C9C-984E-E351150EE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02BB73-7CB2-4742-91FC-39C77210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5B7E4-EA1D-429E-9A45-8B60B991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0946E-90A9-446F-8A39-54781F288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556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A46FC-771A-48A5-96B2-DBF0BDE0A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1AF4E-A39D-498D-BF3C-B95341F98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38F6C-C085-4AF4-AA3A-F2B344787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11EBA-53C4-4F8B-92D2-32D5E09443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3C9C9-DF0D-4E39-840D-A50EB89A6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0F3541-9176-4BE0-84B6-606427C1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9A27C1-BCB7-4ED0-86C4-823721BB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5492F-DCD9-4BBE-859A-E299E48F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6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24E92-F41E-4C4F-B029-A4B25B836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034DB-405D-42C0-A802-C0FE9777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F13FB1-6DA7-4240-A4D9-ED4FA454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7C13E-9116-485A-BC25-553987B6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8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AFBE8-72A8-4D74-BDF2-CAB12E5A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676945-AFED-4B22-BBB5-AF2B8066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661F4-65BC-401A-A071-F403CEC8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9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AF0D-B51F-41AC-8FD1-8E82883DB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A0BCC-D40F-4D5B-956E-A8B6404A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F4AFF-7532-4804-8F53-36A7B9F12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39F3F-76A0-4C08-845C-FA5834D6D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30B3C-F8EA-421C-9F88-9DB889A9C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97717-9465-463F-9662-52A4FEF3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3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40FF6-3448-4BC4-B19F-55D4FA069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22390-5695-438E-A422-8C60BA1CB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D347E-75B4-4256-8161-B9AA83CAF6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A13D80-A704-4F2B-9221-1583CD15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EF454-4B49-43BE-B166-B586F844C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5D52C1-9734-4B7A-A8FE-18BEBF9F0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3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A38C1F-98C2-43DB-AE32-407C193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C5D68-2141-4353-BF54-80204126B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7D858-8F2E-44A1-8C5A-1A0D55005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91EBF-AB87-48E1-A446-2BB9C21591E8}" type="datetimeFigureOut">
              <a:rPr lang="en-GB" smtClean="0"/>
              <a:t>14/04/2020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FC11DB-E5B4-4A9E-8BD1-115211116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27147-BA9D-4E67-838A-6BDF3FB0C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71B4F-4972-4CB1-BCE3-970C411E84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1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onceuponapicture.co.uk/wp-content/uploads/2019/01/Screen-Shot-2019-01-31-at-20.26.12.png">
            <a:extLst>
              <a:ext uri="{FF2B5EF4-FFF2-40B4-BE49-F238E27FC236}">
                <a16:creationId xmlns:a16="http://schemas.microsoft.com/office/drawing/2014/main" id="{6AA811ED-2B1D-41B2-B1AF-7C3841074D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01" y="261330"/>
            <a:ext cx="5731510" cy="4294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B27E7-DBF9-445A-B4E4-93C9B92DF10D}"/>
              </a:ext>
            </a:extLst>
          </p:cNvPr>
          <p:cNvSpPr txBox="1"/>
          <p:nvPr/>
        </p:nvSpPr>
        <p:spPr>
          <a:xfrm>
            <a:off x="-377687" y="5211675"/>
            <a:ext cx="11920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You are going to write a short narrative using this picture as a stimulus.</a:t>
            </a:r>
          </a:p>
          <a:p>
            <a:pPr algn="r"/>
            <a:r>
              <a:rPr lang="en-GB" sz="2800" dirty="0"/>
              <a:t>Use the checklist to help you include some great Year 3 writing techniques.</a:t>
            </a:r>
          </a:p>
          <a:p>
            <a:pPr algn="r"/>
            <a:r>
              <a:rPr lang="en-GB" sz="2800" dirty="0"/>
              <a:t>This presentation will help you remember what those techniques are for.</a:t>
            </a:r>
          </a:p>
        </p:txBody>
      </p:sp>
    </p:spTree>
    <p:extLst>
      <p:ext uri="{BB962C8B-B14F-4D97-AF65-F5344CB8AC3E}">
        <p14:creationId xmlns:p14="http://schemas.microsoft.com/office/powerpoint/2010/main" val="30266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Arial Rounded MT Bold" panose="020F0704030504030204" pitchFamily="34" charset="0"/>
              </a:rPr>
              <a:t>Sentences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0160"/>
            <a:ext cx="12192000" cy="53578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600" dirty="0">
                <a:latin typeface="Arial Rounded MT Bold" panose="020F0704030504030204" pitchFamily="34" charset="0"/>
              </a:rPr>
              <a:t>What </a:t>
            </a:r>
            <a:r>
              <a:rPr lang="en-GB" sz="3600" b="1" u="sng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must</a:t>
            </a:r>
            <a:r>
              <a:rPr lang="en-GB" sz="3600" dirty="0">
                <a:latin typeface="Arial Rounded MT Bold" panose="020F0704030504030204" pitchFamily="34" charset="0"/>
              </a:rPr>
              <a:t> a sentence have?</a:t>
            </a:r>
          </a:p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r>
              <a:rPr lang="en-GB" sz="3600" dirty="0">
                <a:latin typeface="Arial Rounded MT Bold" panose="020F0704030504030204" pitchFamily="34" charset="0"/>
              </a:rPr>
              <a:t>Capital letter.</a:t>
            </a:r>
          </a:p>
          <a:p>
            <a:r>
              <a:rPr lang="en-GB" sz="3600" dirty="0">
                <a:latin typeface="Arial Rounded MT Bold" panose="020F0704030504030204" pitchFamily="34" charset="0"/>
              </a:rPr>
              <a:t>Noun.</a:t>
            </a:r>
          </a:p>
          <a:p>
            <a:r>
              <a:rPr lang="en-GB" sz="3600" dirty="0">
                <a:latin typeface="Arial Rounded MT Bold" panose="020F0704030504030204" pitchFamily="34" charset="0"/>
              </a:rPr>
              <a:t>Verb.</a:t>
            </a:r>
          </a:p>
          <a:p>
            <a:r>
              <a:rPr lang="en-GB" sz="3600" dirty="0">
                <a:latin typeface="Arial Rounded MT Bold" panose="020F0704030504030204" pitchFamily="34" charset="0"/>
              </a:rPr>
              <a:t>Something happens.</a:t>
            </a:r>
          </a:p>
          <a:p>
            <a:r>
              <a:rPr lang="en-GB" sz="3600" dirty="0">
                <a:latin typeface="Arial Rounded MT Bold" panose="020F0704030504030204" pitchFamily="34" charset="0"/>
              </a:rPr>
              <a:t>Full stop/Exclamation/Question mark.</a:t>
            </a:r>
          </a:p>
          <a:p>
            <a:pPr marL="0" indent="0">
              <a:buNone/>
            </a:pPr>
            <a:endParaRPr lang="en-GB" sz="36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 sentence is one complete idea.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2624" y="245000"/>
            <a:ext cx="3928336" cy="436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Conjunctions!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A conjunction links two sets of words together. </a:t>
            </a:r>
          </a:p>
          <a:p>
            <a:pPr marL="0" indent="0">
              <a:buNone/>
            </a:pPr>
            <a:r>
              <a:rPr lang="en-GB" dirty="0">
                <a:latin typeface="Arial Rounded MT Bold" panose="020F0704030504030204" pitchFamily="34" charset="0"/>
              </a:rPr>
              <a:t>Co-ordinating conjunctions link two sets of words together to make an equal pair.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58" y="3101472"/>
            <a:ext cx="3852861" cy="33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3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Co-ordinating conjunctions!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81" y="1325562"/>
            <a:ext cx="12021519" cy="5532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For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And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Nor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But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Or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Yet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09" y="3318448"/>
            <a:ext cx="3852861" cy="3385848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 rot="1550455">
            <a:off x="7377194" y="113496"/>
            <a:ext cx="4401519" cy="4417017"/>
          </a:xfrm>
          <a:prstGeom prst="star6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Let’s have a look at how they work…</a:t>
            </a:r>
          </a:p>
        </p:txBody>
      </p:sp>
    </p:spTree>
    <p:extLst>
      <p:ext uri="{BB962C8B-B14F-4D97-AF65-F5344CB8AC3E}">
        <p14:creationId xmlns:p14="http://schemas.microsoft.com/office/powerpoint/2010/main" val="342761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GB" b="1" u="sng" dirty="0">
                <a:latin typeface="Arial Rounded MT Bold" panose="020F0704030504030204" pitchFamily="34" charset="0"/>
              </a:rPr>
              <a:t>Strong Word Mat!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1503" y="1325563"/>
          <a:ext cx="11668432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7108">
                  <a:extLst>
                    <a:ext uri="{9D8B030D-6E8A-4147-A177-3AD203B41FA5}">
                      <a16:colId xmlns:a16="http://schemas.microsoft.com/office/drawing/2014/main" val="652826649"/>
                    </a:ext>
                  </a:extLst>
                </a:gridCol>
                <a:gridCol w="2917108">
                  <a:extLst>
                    <a:ext uri="{9D8B030D-6E8A-4147-A177-3AD203B41FA5}">
                      <a16:colId xmlns:a16="http://schemas.microsoft.com/office/drawing/2014/main" val="3420131248"/>
                    </a:ext>
                  </a:extLst>
                </a:gridCol>
                <a:gridCol w="2917108">
                  <a:extLst>
                    <a:ext uri="{9D8B030D-6E8A-4147-A177-3AD203B41FA5}">
                      <a16:colId xmlns:a16="http://schemas.microsoft.com/office/drawing/2014/main" val="3448026268"/>
                    </a:ext>
                  </a:extLst>
                </a:gridCol>
                <a:gridCol w="2917108">
                  <a:extLst>
                    <a:ext uri="{9D8B030D-6E8A-4147-A177-3AD203B41FA5}">
                      <a16:colId xmlns:a16="http://schemas.microsoft.com/office/drawing/2014/main" val="41074161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Adjectives (describing</a:t>
                      </a:r>
                      <a:r>
                        <a:rPr lang="en-GB" sz="2400" b="1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words)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Verbs (doing words)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5436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Tropical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Beautiful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Lush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Green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Gorgeous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Peaceful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Magnificent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Bright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Brilliant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Colourful 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Enormous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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Black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Grey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Smokey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Horrible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Vile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Noisy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Dull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Flat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sym typeface="Wingdings" panose="05000000000000000000" pitchFamily="2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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Scuttling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Slithering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Shuffling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Scurrying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Rustling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Crunching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Cracking 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Squeaking</a:t>
                      </a:r>
                    </a:p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</a:rPr>
                        <a:t>Squawking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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Roaring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Rumbling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Crashing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Destroy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Chop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Cut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Burn 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Blackened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Burnt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Ruined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sym typeface="Wingdings" panose="05000000000000000000" pitchFamily="2" charset="2"/>
                        </a:rPr>
                        <a:t>Trashed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00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36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Arial Rounded MT Bold" panose="020F0704030504030204" pitchFamily="34" charset="0"/>
              </a:rPr>
              <a:t>What is a simile?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42" y="1325563"/>
            <a:ext cx="4268734" cy="533060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5920353" y="154983"/>
            <a:ext cx="5749871" cy="6338807"/>
          </a:xfrm>
          <a:prstGeom prst="wedgeRoundRectCallout">
            <a:avLst>
              <a:gd name="adj1" fmla="val -85793"/>
              <a:gd name="adj2" fmla="val -3296"/>
              <a:gd name="adj3" fmla="val 16667"/>
            </a:avLst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A simile is a descriptive sentence. It compares two things together using AS or LIKE so that the sentence is interesting. </a:t>
            </a:r>
          </a:p>
        </p:txBody>
      </p:sp>
    </p:spTree>
    <p:extLst>
      <p:ext uri="{BB962C8B-B14F-4D97-AF65-F5344CB8AC3E}">
        <p14:creationId xmlns:p14="http://schemas.microsoft.com/office/powerpoint/2010/main" val="35642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onceuponapicture.co.uk/wp-content/uploads/2019/01/Screen-Shot-2019-01-31-at-20.26.12.png">
            <a:extLst>
              <a:ext uri="{FF2B5EF4-FFF2-40B4-BE49-F238E27FC236}">
                <a16:creationId xmlns:a16="http://schemas.microsoft.com/office/drawing/2014/main" id="{6AA811ED-2B1D-41B2-B1AF-7C3841074D9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01" y="261330"/>
            <a:ext cx="5731510" cy="42945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B27E7-DBF9-445A-B4E4-93C9B92DF10D}"/>
              </a:ext>
            </a:extLst>
          </p:cNvPr>
          <p:cNvSpPr txBox="1"/>
          <p:nvPr/>
        </p:nvSpPr>
        <p:spPr>
          <a:xfrm>
            <a:off x="-377687" y="5211675"/>
            <a:ext cx="11920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You are going to write a short narrative using this picture as a stimulus.</a:t>
            </a:r>
          </a:p>
          <a:p>
            <a:pPr algn="r"/>
            <a:r>
              <a:rPr lang="en-GB" sz="2800" dirty="0"/>
              <a:t>Use the checklist to help you include some great Year 3 writing techniques.</a:t>
            </a:r>
          </a:p>
        </p:txBody>
      </p:sp>
    </p:spTree>
    <p:extLst>
      <p:ext uri="{BB962C8B-B14F-4D97-AF65-F5344CB8AC3E}">
        <p14:creationId xmlns:p14="http://schemas.microsoft.com/office/powerpoint/2010/main" val="1628031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255</Words>
  <Application>Microsoft Office PowerPoint</Application>
  <PresentationFormat>Widescreen</PresentationFormat>
  <Paragraphs>87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Wingdings</vt:lpstr>
      <vt:lpstr>Office Theme</vt:lpstr>
      <vt:lpstr>PowerPoint Presentation</vt:lpstr>
      <vt:lpstr>Sentences </vt:lpstr>
      <vt:lpstr>Conjunctions!</vt:lpstr>
      <vt:lpstr>Co-ordinating conjunctions!</vt:lpstr>
      <vt:lpstr>Strong Word Mat!</vt:lpstr>
      <vt:lpstr>What is a simile?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Joiner</dc:creator>
  <cp:lastModifiedBy>Hannah Joiner</cp:lastModifiedBy>
  <cp:revision>2</cp:revision>
  <dcterms:created xsi:type="dcterms:W3CDTF">2020-04-14T13:07:15Z</dcterms:created>
  <dcterms:modified xsi:type="dcterms:W3CDTF">2020-04-14T13:11:11Z</dcterms:modified>
</cp:coreProperties>
</file>