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 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4 – making equal rows.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CF924-70C5-4CBC-AE08-720B869F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2014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What’s the same and what’s different?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4A6660-E06F-4D6A-A5E8-C999C6C4D766}"/>
              </a:ext>
            </a:extLst>
          </p:cNvPr>
          <p:cNvSpPr/>
          <p:nvPr/>
        </p:nvSpPr>
        <p:spPr>
          <a:xfrm>
            <a:off x="1020417" y="2893942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1B448B-967F-4C63-939A-AABD61968954}"/>
              </a:ext>
            </a:extLst>
          </p:cNvPr>
          <p:cNvSpPr/>
          <p:nvPr/>
        </p:nvSpPr>
        <p:spPr>
          <a:xfrm>
            <a:off x="2487440" y="2893941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24C870-24EB-4D0A-AF65-92E50C0AD63C}"/>
              </a:ext>
            </a:extLst>
          </p:cNvPr>
          <p:cNvSpPr/>
          <p:nvPr/>
        </p:nvSpPr>
        <p:spPr>
          <a:xfrm>
            <a:off x="3954463" y="2849218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Content Placeholder 9" descr="Panda">
            <a:extLst>
              <a:ext uri="{FF2B5EF4-FFF2-40B4-BE49-F238E27FC236}">
                <a16:creationId xmlns:a16="http://schemas.microsoft.com/office/drawing/2014/main" id="{BB8C5839-C753-4BD0-B4EA-BC5BA9D84C6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1725" y="3183314"/>
            <a:ext cx="411302" cy="411302"/>
          </a:xfrm>
        </p:spPr>
      </p:pic>
      <p:pic>
        <p:nvPicPr>
          <p:cNvPr id="11" name="Content Placeholder 9" descr="Panda">
            <a:extLst>
              <a:ext uri="{FF2B5EF4-FFF2-40B4-BE49-F238E27FC236}">
                <a16:creationId xmlns:a16="http://schemas.microsoft.com/office/drawing/2014/main" id="{DDB3E982-48C0-4D44-B29E-DBE48BFF0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8684" y="3331020"/>
            <a:ext cx="411302" cy="411302"/>
          </a:xfrm>
          <a:prstGeom prst="rect">
            <a:avLst/>
          </a:prstGeom>
        </p:spPr>
      </p:pic>
      <p:pic>
        <p:nvPicPr>
          <p:cNvPr id="12" name="Content Placeholder 9" descr="Panda">
            <a:extLst>
              <a:ext uri="{FF2B5EF4-FFF2-40B4-BE49-F238E27FC236}">
                <a16:creationId xmlns:a16="http://schemas.microsoft.com/office/drawing/2014/main" id="{006B89EF-519C-4EDB-AD61-7F67290D6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218" y="3666446"/>
            <a:ext cx="411302" cy="411302"/>
          </a:xfrm>
          <a:prstGeom prst="rect">
            <a:avLst/>
          </a:prstGeom>
        </p:spPr>
      </p:pic>
      <p:pic>
        <p:nvPicPr>
          <p:cNvPr id="13" name="Content Placeholder 9" descr="Panda">
            <a:extLst>
              <a:ext uri="{FF2B5EF4-FFF2-40B4-BE49-F238E27FC236}">
                <a16:creationId xmlns:a16="http://schemas.microsoft.com/office/drawing/2014/main" id="{8833F8DA-B51E-468A-8170-DC00B57A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6698" y="3107438"/>
            <a:ext cx="411302" cy="411302"/>
          </a:xfrm>
          <a:prstGeom prst="rect">
            <a:avLst/>
          </a:prstGeom>
        </p:spPr>
      </p:pic>
      <p:pic>
        <p:nvPicPr>
          <p:cNvPr id="14" name="Content Placeholder 9" descr="Panda">
            <a:extLst>
              <a:ext uri="{FF2B5EF4-FFF2-40B4-BE49-F238E27FC236}">
                <a16:creationId xmlns:a16="http://schemas.microsoft.com/office/drawing/2014/main" id="{8C36B343-9D5B-420E-A0D4-2593299C1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3657" y="3255144"/>
            <a:ext cx="411302" cy="411302"/>
          </a:xfrm>
          <a:prstGeom prst="rect">
            <a:avLst/>
          </a:prstGeom>
        </p:spPr>
      </p:pic>
      <p:pic>
        <p:nvPicPr>
          <p:cNvPr id="15" name="Content Placeholder 9" descr="Panda">
            <a:extLst>
              <a:ext uri="{FF2B5EF4-FFF2-40B4-BE49-F238E27FC236}">
                <a16:creationId xmlns:a16="http://schemas.microsoft.com/office/drawing/2014/main" id="{8F734F2B-0969-44EA-BBB3-BA91A3D1B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3191" y="3590570"/>
            <a:ext cx="411302" cy="411302"/>
          </a:xfrm>
          <a:prstGeom prst="rect">
            <a:avLst/>
          </a:prstGeom>
        </p:spPr>
      </p:pic>
      <p:pic>
        <p:nvPicPr>
          <p:cNvPr id="16" name="Content Placeholder 9" descr="Panda">
            <a:extLst>
              <a:ext uri="{FF2B5EF4-FFF2-40B4-BE49-F238E27FC236}">
                <a16:creationId xmlns:a16="http://schemas.microsoft.com/office/drawing/2014/main" id="{7B832E85-7749-43BD-9A75-836409D08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04563" y="3035608"/>
            <a:ext cx="411302" cy="411302"/>
          </a:xfrm>
          <a:prstGeom prst="rect">
            <a:avLst/>
          </a:prstGeom>
        </p:spPr>
      </p:pic>
      <p:pic>
        <p:nvPicPr>
          <p:cNvPr id="17" name="Content Placeholder 9" descr="Panda">
            <a:extLst>
              <a:ext uri="{FF2B5EF4-FFF2-40B4-BE49-F238E27FC236}">
                <a16:creationId xmlns:a16="http://schemas.microsoft.com/office/drawing/2014/main" id="{6691CBB0-18E7-458F-BF1F-74C63A6A2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522" y="3183314"/>
            <a:ext cx="411302" cy="411302"/>
          </a:xfrm>
          <a:prstGeom prst="rect">
            <a:avLst/>
          </a:prstGeom>
        </p:spPr>
      </p:pic>
      <p:pic>
        <p:nvPicPr>
          <p:cNvPr id="18" name="Content Placeholder 9" descr="Panda">
            <a:extLst>
              <a:ext uri="{FF2B5EF4-FFF2-40B4-BE49-F238E27FC236}">
                <a16:creationId xmlns:a16="http://schemas.microsoft.com/office/drawing/2014/main" id="{FEF86EEA-7227-4728-B4E0-FE1D9F3CE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01056" y="3518740"/>
            <a:ext cx="411302" cy="41130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3E240D-ED86-4EEE-9219-D189C1C742C5}"/>
              </a:ext>
            </a:extLst>
          </p:cNvPr>
          <p:cNvCxnSpPr/>
          <p:nvPr/>
        </p:nvCxnSpPr>
        <p:spPr>
          <a:xfrm>
            <a:off x="6096000" y="1325217"/>
            <a:ext cx="0" cy="5128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Content Placeholder 9" descr="Panda">
            <a:extLst>
              <a:ext uri="{FF2B5EF4-FFF2-40B4-BE49-F238E27FC236}">
                <a16:creationId xmlns:a16="http://schemas.microsoft.com/office/drawing/2014/main" id="{60E52CD3-AA89-4E49-9AC1-DE3A49371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7168" y="2577789"/>
            <a:ext cx="611232" cy="611232"/>
          </a:xfrm>
          <a:prstGeom prst="rect">
            <a:avLst/>
          </a:prstGeom>
        </p:spPr>
      </p:pic>
      <p:pic>
        <p:nvPicPr>
          <p:cNvPr id="22" name="Content Placeholder 9" descr="Panda">
            <a:extLst>
              <a:ext uri="{FF2B5EF4-FFF2-40B4-BE49-F238E27FC236}">
                <a16:creationId xmlns:a16="http://schemas.microsoft.com/office/drawing/2014/main" id="{2B30B5E9-EAAE-42C8-8B51-6DA878BF3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79081" y="2577789"/>
            <a:ext cx="611232" cy="611232"/>
          </a:xfrm>
          <a:prstGeom prst="rect">
            <a:avLst/>
          </a:prstGeom>
        </p:spPr>
      </p:pic>
      <p:pic>
        <p:nvPicPr>
          <p:cNvPr id="23" name="Content Placeholder 9" descr="Panda">
            <a:extLst>
              <a:ext uri="{FF2B5EF4-FFF2-40B4-BE49-F238E27FC236}">
                <a16:creationId xmlns:a16="http://schemas.microsoft.com/office/drawing/2014/main" id="{DA7DD12C-2319-426A-BEA6-37B8A785A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00994" y="2588325"/>
            <a:ext cx="611232" cy="611232"/>
          </a:xfrm>
          <a:prstGeom prst="rect">
            <a:avLst/>
          </a:prstGeom>
        </p:spPr>
      </p:pic>
      <p:pic>
        <p:nvPicPr>
          <p:cNvPr id="29" name="Content Placeholder 9" descr="Panda">
            <a:extLst>
              <a:ext uri="{FF2B5EF4-FFF2-40B4-BE49-F238E27FC236}">
                <a16:creationId xmlns:a16="http://schemas.microsoft.com/office/drawing/2014/main" id="{7FC8D40F-BB79-4924-95A9-09FD85D7C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70281" y="3284503"/>
            <a:ext cx="611232" cy="611232"/>
          </a:xfrm>
          <a:prstGeom prst="rect">
            <a:avLst/>
          </a:prstGeom>
        </p:spPr>
      </p:pic>
      <p:pic>
        <p:nvPicPr>
          <p:cNvPr id="30" name="Content Placeholder 9" descr="Panda">
            <a:extLst>
              <a:ext uri="{FF2B5EF4-FFF2-40B4-BE49-F238E27FC236}">
                <a16:creationId xmlns:a16="http://schemas.microsoft.com/office/drawing/2014/main" id="{66A076B2-EDEE-4162-84DE-1CDB6C93F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2194" y="3284503"/>
            <a:ext cx="611232" cy="611232"/>
          </a:xfrm>
          <a:prstGeom prst="rect">
            <a:avLst/>
          </a:prstGeom>
        </p:spPr>
      </p:pic>
      <p:pic>
        <p:nvPicPr>
          <p:cNvPr id="31" name="Content Placeholder 9" descr="Panda">
            <a:extLst>
              <a:ext uri="{FF2B5EF4-FFF2-40B4-BE49-F238E27FC236}">
                <a16:creationId xmlns:a16="http://schemas.microsoft.com/office/drawing/2014/main" id="{8EB94EB7-AA6B-44EE-9C2A-5D78DF49A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4107" y="3295039"/>
            <a:ext cx="611232" cy="611232"/>
          </a:xfrm>
          <a:prstGeom prst="rect">
            <a:avLst/>
          </a:prstGeom>
        </p:spPr>
      </p:pic>
      <p:pic>
        <p:nvPicPr>
          <p:cNvPr id="32" name="Content Placeholder 9" descr="Panda">
            <a:extLst>
              <a:ext uri="{FF2B5EF4-FFF2-40B4-BE49-F238E27FC236}">
                <a16:creationId xmlns:a16="http://schemas.microsoft.com/office/drawing/2014/main" id="{FA94F4DC-BCE2-459E-B14C-0258205C0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70281" y="4027199"/>
            <a:ext cx="611232" cy="611232"/>
          </a:xfrm>
          <a:prstGeom prst="rect">
            <a:avLst/>
          </a:prstGeom>
        </p:spPr>
      </p:pic>
      <p:pic>
        <p:nvPicPr>
          <p:cNvPr id="33" name="Content Placeholder 9" descr="Panda">
            <a:extLst>
              <a:ext uri="{FF2B5EF4-FFF2-40B4-BE49-F238E27FC236}">
                <a16:creationId xmlns:a16="http://schemas.microsoft.com/office/drawing/2014/main" id="{BB0F97CB-3371-4918-8146-E8037435D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2194" y="4027199"/>
            <a:ext cx="611232" cy="611232"/>
          </a:xfrm>
          <a:prstGeom prst="rect">
            <a:avLst/>
          </a:prstGeom>
        </p:spPr>
      </p:pic>
      <p:pic>
        <p:nvPicPr>
          <p:cNvPr id="34" name="Content Placeholder 9" descr="Panda">
            <a:extLst>
              <a:ext uri="{FF2B5EF4-FFF2-40B4-BE49-F238E27FC236}">
                <a16:creationId xmlns:a16="http://schemas.microsoft.com/office/drawing/2014/main" id="{52E80CAD-D995-4463-9BA8-4374974B3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4107" y="4037735"/>
            <a:ext cx="611232" cy="61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6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CF924-70C5-4CBC-AE08-720B869F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2014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What’s the same and what’s different?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4A6660-E06F-4D6A-A5E8-C999C6C4D766}"/>
              </a:ext>
            </a:extLst>
          </p:cNvPr>
          <p:cNvSpPr/>
          <p:nvPr/>
        </p:nvSpPr>
        <p:spPr>
          <a:xfrm>
            <a:off x="1006256" y="1995729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1B448B-967F-4C63-939A-AABD61968954}"/>
              </a:ext>
            </a:extLst>
          </p:cNvPr>
          <p:cNvSpPr/>
          <p:nvPr/>
        </p:nvSpPr>
        <p:spPr>
          <a:xfrm>
            <a:off x="2582131" y="1931746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24C870-24EB-4D0A-AF65-92E50C0AD63C}"/>
              </a:ext>
            </a:extLst>
          </p:cNvPr>
          <p:cNvSpPr/>
          <p:nvPr/>
        </p:nvSpPr>
        <p:spPr>
          <a:xfrm>
            <a:off x="4049154" y="1887023"/>
            <a:ext cx="1364974" cy="1285461"/>
          </a:xfrm>
          <a:prstGeom prst="ellipse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Content Placeholder 9" descr="Panda">
            <a:extLst>
              <a:ext uri="{FF2B5EF4-FFF2-40B4-BE49-F238E27FC236}">
                <a16:creationId xmlns:a16="http://schemas.microsoft.com/office/drawing/2014/main" id="{BB8C5839-C753-4BD0-B4EA-BC5BA9D84C6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6416" y="2221119"/>
            <a:ext cx="411302" cy="411302"/>
          </a:xfrm>
        </p:spPr>
      </p:pic>
      <p:pic>
        <p:nvPicPr>
          <p:cNvPr id="11" name="Content Placeholder 9" descr="Panda">
            <a:extLst>
              <a:ext uri="{FF2B5EF4-FFF2-40B4-BE49-F238E27FC236}">
                <a16:creationId xmlns:a16="http://schemas.microsoft.com/office/drawing/2014/main" id="{DDB3E982-48C0-4D44-B29E-DBE48BFF0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3375" y="2368825"/>
            <a:ext cx="411302" cy="411302"/>
          </a:xfrm>
          <a:prstGeom prst="rect">
            <a:avLst/>
          </a:prstGeom>
        </p:spPr>
      </p:pic>
      <p:pic>
        <p:nvPicPr>
          <p:cNvPr id="12" name="Content Placeholder 9" descr="Panda">
            <a:extLst>
              <a:ext uri="{FF2B5EF4-FFF2-40B4-BE49-F238E27FC236}">
                <a16:creationId xmlns:a16="http://schemas.microsoft.com/office/drawing/2014/main" id="{006B89EF-519C-4EDB-AD61-7F67290D6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2909" y="2704251"/>
            <a:ext cx="411302" cy="411302"/>
          </a:xfrm>
          <a:prstGeom prst="rect">
            <a:avLst/>
          </a:prstGeom>
        </p:spPr>
      </p:pic>
      <p:pic>
        <p:nvPicPr>
          <p:cNvPr id="13" name="Content Placeholder 9" descr="Panda">
            <a:extLst>
              <a:ext uri="{FF2B5EF4-FFF2-40B4-BE49-F238E27FC236}">
                <a16:creationId xmlns:a16="http://schemas.microsoft.com/office/drawing/2014/main" id="{8833F8DA-B51E-468A-8170-DC00B57A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1389" y="2145243"/>
            <a:ext cx="411302" cy="411302"/>
          </a:xfrm>
          <a:prstGeom prst="rect">
            <a:avLst/>
          </a:prstGeom>
        </p:spPr>
      </p:pic>
      <p:pic>
        <p:nvPicPr>
          <p:cNvPr id="14" name="Content Placeholder 9" descr="Panda">
            <a:extLst>
              <a:ext uri="{FF2B5EF4-FFF2-40B4-BE49-F238E27FC236}">
                <a16:creationId xmlns:a16="http://schemas.microsoft.com/office/drawing/2014/main" id="{8C36B343-9D5B-420E-A0D4-2593299C1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8348" y="2292949"/>
            <a:ext cx="411302" cy="411302"/>
          </a:xfrm>
          <a:prstGeom prst="rect">
            <a:avLst/>
          </a:prstGeom>
        </p:spPr>
      </p:pic>
      <p:pic>
        <p:nvPicPr>
          <p:cNvPr id="15" name="Content Placeholder 9" descr="Panda">
            <a:extLst>
              <a:ext uri="{FF2B5EF4-FFF2-40B4-BE49-F238E27FC236}">
                <a16:creationId xmlns:a16="http://schemas.microsoft.com/office/drawing/2014/main" id="{8F734F2B-0969-44EA-BBB3-BA91A3D1B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7882" y="2628375"/>
            <a:ext cx="411302" cy="411302"/>
          </a:xfrm>
          <a:prstGeom prst="rect">
            <a:avLst/>
          </a:prstGeom>
        </p:spPr>
      </p:pic>
      <p:pic>
        <p:nvPicPr>
          <p:cNvPr id="16" name="Content Placeholder 9" descr="Panda">
            <a:extLst>
              <a:ext uri="{FF2B5EF4-FFF2-40B4-BE49-F238E27FC236}">
                <a16:creationId xmlns:a16="http://schemas.microsoft.com/office/drawing/2014/main" id="{7B832E85-7749-43BD-9A75-836409D08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9254" y="2073413"/>
            <a:ext cx="411302" cy="411302"/>
          </a:xfrm>
          <a:prstGeom prst="rect">
            <a:avLst/>
          </a:prstGeom>
        </p:spPr>
      </p:pic>
      <p:pic>
        <p:nvPicPr>
          <p:cNvPr id="17" name="Content Placeholder 9" descr="Panda">
            <a:extLst>
              <a:ext uri="{FF2B5EF4-FFF2-40B4-BE49-F238E27FC236}">
                <a16:creationId xmlns:a16="http://schemas.microsoft.com/office/drawing/2014/main" id="{6691CBB0-18E7-458F-BF1F-74C63A6A2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6213" y="2221119"/>
            <a:ext cx="411302" cy="411302"/>
          </a:xfrm>
          <a:prstGeom prst="rect">
            <a:avLst/>
          </a:prstGeom>
        </p:spPr>
      </p:pic>
      <p:pic>
        <p:nvPicPr>
          <p:cNvPr id="18" name="Content Placeholder 9" descr="Panda">
            <a:extLst>
              <a:ext uri="{FF2B5EF4-FFF2-40B4-BE49-F238E27FC236}">
                <a16:creationId xmlns:a16="http://schemas.microsoft.com/office/drawing/2014/main" id="{FEF86EEA-7227-4728-B4E0-FE1D9F3CE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5747" y="2556545"/>
            <a:ext cx="411302" cy="41130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3E240D-ED86-4EEE-9219-D189C1C742C5}"/>
              </a:ext>
            </a:extLst>
          </p:cNvPr>
          <p:cNvCxnSpPr/>
          <p:nvPr/>
        </p:nvCxnSpPr>
        <p:spPr>
          <a:xfrm>
            <a:off x="6096000" y="1325217"/>
            <a:ext cx="0" cy="5128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Content Placeholder 9" descr="Panda">
            <a:extLst>
              <a:ext uri="{FF2B5EF4-FFF2-40B4-BE49-F238E27FC236}">
                <a16:creationId xmlns:a16="http://schemas.microsoft.com/office/drawing/2014/main" id="{60E52CD3-AA89-4E49-9AC1-DE3A49371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9710" y="1534011"/>
            <a:ext cx="611232" cy="611232"/>
          </a:xfrm>
          <a:prstGeom prst="rect">
            <a:avLst/>
          </a:prstGeom>
        </p:spPr>
      </p:pic>
      <p:pic>
        <p:nvPicPr>
          <p:cNvPr id="22" name="Content Placeholder 9" descr="Panda">
            <a:extLst>
              <a:ext uri="{FF2B5EF4-FFF2-40B4-BE49-F238E27FC236}">
                <a16:creationId xmlns:a16="http://schemas.microsoft.com/office/drawing/2014/main" id="{2B30B5E9-EAAE-42C8-8B51-6DA878BF3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51623" y="1534011"/>
            <a:ext cx="611232" cy="611232"/>
          </a:xfrm>
          <a:prstGeom prst="rect">
            <a:avLst/>
          </a:prstGeom>
        </p:spPr>
      </p:pic>
      <p:pic>
        <p:nvPicPr>
          <p:cNvPr id="23" name="Content Placeholder 9" descr="Panda">
            <a:extLst>
              <a:ext uri="{FF2B5EF4-FFF2-40B4-BE49-F238E27FC236}">
                <a16:creationId xmlns:a16="http://schemas.microsoft.com/office/drawing/2014/main" id="{DA7DD12C-2319-426A-BEA6-37B8A785A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73536" y="1544547"/>
            <a:ext cx="611232" cy="611232"/>
          </a:xfrm>
          <a:prstGeom prst="rect">
            <a:avLst/>
          </a:prstGeom>
        </p:spPr>
      </p:pic>
      <p:pic>
        <p:nvPicPr>
          <p:cNvPr id="29" name="Content Placeholder 9" descr="Panda">
            <a:extLst>
              <a:ext uri="{FF2B5EF4-FFF2-40B4-BE49-F238E27FC236}">
                <a16:creationId xmlns:a16="http://schemas.microsoft.com/office/drawing/2014/main" id="{7FC8D40F-BB79-4924-95A9-09FD85D7C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42823" y="2240725"/>
            <a:ext cx="611232" cy="611232"/>
          </a:xfrm>
          <a:prstGeom prst="rect">
            <a:avLst/>
          </a:prstGeom>
        </p:spPr>
      </p:pic>
      <p:pic>
        <p:nvPicPr>
          <p:cNvPr id="30" name="Content Placeholder 9" descr="Panda">
            <a:extLst>
              <a:ext uri="{FF2B5EF4-FFF2-40B4-BE49-F238E27FC236}">
                <a16:creationId xmlns:a16="http://schemas.microsoft.com/office/drawing/2014/main" id="{66A076B2-EDEE-4162-84DE-1CDB6C93F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4736" y="2240725"/>
            <a:ext cx="611232" cy="611232"/>
          </a:xfrm>
          <a:prstGeom prst="rect">
            <a:avLst/>
          </a:prstGeom>
        </p:spPr>
      </p:pic>
      <p:pic>
        <p:nvPicPr>
          <p:cNvPr id="31" name="Content Placeholder 9" descr="Panda">
            <a:extLst>
              <a:ext uri="{FF2B5EF4-FFF2-40B4-BE49-F238E27FC236}">
                <a16:creationId xmlns:a16="http://schemas.microsoft.com/office/drawing/2014/main" id="{8EB94EB7-AA6B-44EE-9C2A-5D78DF49A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6649" y="2251261"/>
            <a:ext cx="611232" cy="611232"/>
          </a:xfrm>
          <a:prstGeom prst="rect">
            <a:avLst/>
          </a:prstGeom>
        </p:spPr>
      </p:pic>
      <p:pic>
        <p:nvPicPr>
          <p:cNvPr id="32" name="Content Placeholder 9" descr="Panda">
            <a:extLst>
              <a:ext uri="{FF2B5EF4-FFF2-40B4-BE49-F238E27FC236}">
                <a16:creationId xmlns:a16="http://schemas.microsoft.com/office/drawing/2014/main" id="{FA94F4DC-BCE2-459E-B14C-0258205C0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42823" y="2983421"/>
            <a:ext cx="611232" cy="611232"/>
          </a:xfrm>
          <a:prstGeom prst="rect">
            <a:avLst/>
          </a:prstGeom>
        </p:spPr>
      </p:pic>
      <p:pic>
        <p:nvPicPr>
          <p:cNvPr id="33" name="Content Placeholder 9" descr="Panda">
            <a:extLst>
              <a:ext uri="{FF2B5EF4-FFF2-40B4-BE49-F238E27FC236}">
                <a16:creationId xmlns:a16="http://schemas.microsoft.com/office/drawing/2014/main" id="{BB0F97CB-3371-4918-8146-E8037435D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4736" y="2983421"/>
            <a:ext cx="611232" cy="611232"/>
          </a:xfrm>
          <a:prstGeom prst="rect">
            <a:avLst/>
          </a:prstGeom>
        </p:spPr>
      </p:pic>
      <p:pic>
        <p:nvPicPr>
          <p:cNvPr id="34" name="Content Placeholder 9" descr="Panda">
            <a:extLst>
              <a:ext uri="{FF2B5EF4-FFF2-40B4-BE49-F238E27FC236}">
                <a16:creationId xmlns:a16="http://schemas.microsoft.com/office/drawing/2014/main" id="{52E80CAD-D995-4463-9BA8-4374974B3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6649" y="2993957"/>
            <a:ext cx="611232" cy="6112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746D06-923E-4FFC-98AB-18DE77E99D73}"/>
              </a:ext>
            </a:extLst>
          </p:cNvPr>
          <p:cNvSpPr txBox="1"/>
          <p:nvPr/>
        </p:nvSpPr>
        <p:spPr>
          <a:xfrm>
            <a:off x="1006256" y="3803374"/>
            <a:ext cx="45994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are equal groups. </a:t>
            </a:r>
          </a:p>
          <a:p>
            <a:endParaRPr lang="en-GB" dirty="0"/>
          </a:p>
          <a:p>
            <a:r>
              <a:rPr lang="en-GB" dirty="0"/>
              <a:t>There are 3 groups. </a:t>
            </a:r>
          </a:p>
          <a:p>
            <a:endParaRPr lang="en-GB" dirty="0"/>
          </a:p>
          <a:p>
            <a:r>
              <a:rPr lang="en-GB" dirty="0"/>
              <a:t>There are 3 pandas in each group. </a:t>
            </a:r>
          </a:p>
          <a:p>
            <a:endParaRPr lang="en-GB" dirty="0"/>
          </a:p>
          <a:p>
            <a:r>
              <a:rPr lang="en-GB" dirty="0"/>
              <a:t>There are 9 pandas altogether.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113166-05A8-4F12-847B-3919E65DE01B}"/>
              </a:ext>
            </a:extLst>
          </p:cNvPr>
          <p:cNvSpPr txBox="1"/>
          <p:nvPr/>
        </p:nvSpPr>
        <p:spPr>
          <a:xfrm>
            <a:off x="7030730" y="3803374"/>
            <a:ext cx="4599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Instead of our pandas being in groups. </a:t>
            </a:r>
          </a:p>
          <a:p>
            <a:r>
              <a:rPr lang="en-GB" dirty="0"/>
              <a:t>Here they are in rows. </a:t>
            </a:r>
          </a:p>
          <a:p>
            <a:endParaRPr lang="en-GB" dirty="0"/>
          </a:p>
          <a:p>
            <a:r>
              <a:rPr lang="en-GB" dirty="0"/>
              <a:t>There are 3 rows. </a:t>
            </a:r>
          </a:p>
          <a:p>
            <a:endParaRPr lang="en-GB" dirty="0"/>
          </a:p>
          <a:p>
            <a:r>
              <a:rPr lang="en-GB" dirty="0"/>
              <a:t>There are 3 pandas in each row.</a:t>
            </a:r>
          </a:p>
          <a:p>
            <a:endParaRPr lang="en-GB" dirty="0"/>
          </a:p>
          <a:p>
            <a:r>
              <a:rPr lang="en-GB" dirty="0"/>
              <a:t>There are 9 pandas altogether. </a:t>
            </a:r>
          </a:p>
          <a:p>
            <a:endParaRPr lang="en-GB" dirty="0"/>
          </a:p>
          <a:p>
            <a:r>
              <a:rPr lang="en-GB" dirty="0"/>
              <a:t>These are called arrays.</a:t>
            </a:r>
          </a:p>
        </p:txBody>
      </p:sp>
    </p:spTree>
    <p:extLst>
      <p:ext uri="{BB962C8B-B14F-4D97-AF65-F5344CB8AC3E}">
        <p14:creationId xmlns:p14="http://schemas.microsoft.com/office/powerpoint/2010/main" val="55049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1A52DCA3-C7E8-49AD-A53E-0501ED85D5B2}"/>
              </a:ext>
            </a:extLst>
          </p:cNvPr>
          <p:cNvGrpSpPr/>
          <p:nvPr/>
        </p:nvGrpSpPr>
        <p:grpSpPr>
          <a:xfrm>
            <a:off x="2557670" y="930966"/>
            <a:ext cx="3299791" cy="735496"/>
            <a:chOff x="3531705" y="930966"/>
            <a:chExt cx="3299791" cy="735496"/>
          </a:xfrm>
        </p:grpSpPr>
        <p:pic>
          <p:nvPicPr>
            <p:cNvPr id="3" name="Graphic 2" descr="Butterfly">
              <a:extLst>
                <a:ext uri="{FF2B5EF4-FFF2-40B4-BE49-F238E27FC236}">
                  <a16:creationId xmlns:a16="http://schemas.microsoft.com/office/drawing/2014/main" id="{5B96CA84-2332-4F6E-9804-9813DA754F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31705" y="930966"/>
              <a:ext cx="735496" cy="735496"/>
            </a:xfrm>
            <a:prstGeom prst="rect">
              <a:avLst/>
            </a:prstGeom>
          </p:spPr>
        </p:pic>
        <p:pic>
          <p:nvPicPr>
            <p:cNvPr id="4" name="Graphic 3" descr="Butterfly">
              <a:extLst>
                <a:ext uri="{FF2B5EF4-FFF2-40B4-BE49-F238E27FC236}">
                  <a16:creationId xmlns:a16="http://schemas.microsoft.com/office/drawing/2014/main" id="{34EEB882-D5D0-426F-9362-045B534DB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86470" y="930966"/>
              <a:ext cx="735496" cy="735496"/>
            </a:xfrm>
            <a:prstGeom prst="rect">
              <a:avLst/>
            </a:prstGeom>
          </p:spPr>
        </p:pic>
        <p:pic>
          <p:nvPicPr>
            <p:cNvPr id="5" name="Graphic 4" descr="Butterfly">
              <a:extLst>
                <a:ext uri="{FF2B5EF4-FFF2-40B4-BE49-F238E27FC236}">
                  <a16:creationId xmlns:a16="http://schemas.microsoft.com/office/drawing/2014/main" id="{570D54E2-73B3-4347-B32C-34184180F7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41235" y="930966"/>
              <a:ext cx="735496" cy="735496"/>
            </a:xfrm>
            <a:prstGeom prst="rect">
              <a:avLst/>
            </a:prstGeom>
          </p:spPr>
        </p:pic>
        <p:pic>
          <p:nvPicPr>
            <p:cNvPr id="6" name="Graphic 5" descr="Butterfly">
              <a:extLst>
                <a:ext uri="{FF2B5EF4-FFF2-40B4-BE49-F238E27FC236}">
                  <a16:creationId xmlns:a16="http://schemas.microsoft.com/office/drawing/2014/main" id="{1CB9D33F-F72D-437C-9E12-8115E1ACE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96000" y="930966"/>
              <a:ext cx="735496" cy="735496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5267401-AB7A-4C3D-B340-E62D42C01386}"/>
              </a:ext>
            </a:extLst>
          </p:cNvPr>
          <p:cNvGrpSpPr/>
          <p:nvPr/>
        </p:nvGrpSpPr>
        <p:grpSpPr>
          <a:xfrm>
            <a:off x="2557670" y="1626706"/>
            <a:ext cx="3299791" cy="735496"/>
            <a:chOff x="3531705" y="930966"/>
            <a:chExt cx="3299791" cy="735496"/>
          </a:xfrm>
        </p:grpSpPr>
        <p:pic>
          <p:nvPicPr>
            <p:cNvPr id="9" name="Graphic 8" descr="Butterfly">
              <a:extLst>
                <a:ext uri="{FF2B5EF4-FFF2-40B4-BE49-F238E27FC236}">
                  <a16:creationId xmlns:a16="http://schemas.microsoft.com/office/drawing/2014/main" id="{6B3F4B38-E731-4899-AB9A-CB87D9A85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31705" y="930966"/>
              <a:ext cx="735496" cy="735496"/>
            </a:xfrm>
            <a:prstGeom prst="rect">
              <a:avLst/>
            </a:prstGeom>
          </p:spPr>
        </p:pic>
        <p:pic>
          <p:nvPicPr>
            <p:cNvPr id="10" name="Graphic 9" descr="Butterfly">
              <a:extLst>
                <a:ext uri="{FF2B5EF4-FFF2-40B4-BE49-F238E27FC236}">
                  <a16:creationId xmlns:a16="http://schemas.microsoft.com/office/drawing/2014/main" id="{24974308-2884-4483-8DCC-9397FECBE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86470" y="930966"/>
              <a:ext cx="735496" cy="735496"/>
            </a:xfrm>
            <a:prstGeom prst="rect">
              <a:avLst/>
            </a:prstGeom>
          </p:spPr>
        </p:pic>
        <p:pic>
          <p:nvPicPr>
            <p:cNvPr id="11" name="Graphic 10" descr="Butterfly">
              <a:extLst>
                <a:ext uri="{FF2B5EF4-FFF2-40B4-BE49-F238E27FC236}">
                  <a16:creationId xmlns:a16="http://schemas.microsoft.com/office/drawing/2014/main" id="{B66FB76A-6550-4BAF-BE95-20BF2E1A4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41235" y="930966"/>
              <a:ext cx="735496" cy="735496"/>
            </a:xfrm>
            <a:prstGeom prst="rect">
              <a:avLst/>
            </a:prstGeom>
          </p:spPr>
        </p:pic>
        <p:pic>
          <p:nvPicPr>
            <p:cNvPr id="12" name="Graphic 11" descr="Butterfly">
              <a:extLst>
                <a:ext uri="{FF2B5EF4-FFF2-40B4-BE49-F238E27FC236}">
                  <a16:creationId xmlns:a16="http://schemas.microsoft.com/office/drawing/2014/main" id="{D6EEEB4D-3AF4-410B-B52B-7F46AD0AE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96000" y="930966"/>
              <a:ext cx="735496" cy="735496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D7EBE4D-70B3-41C7-AB91-159DB8B8910B}"/>
              </a:ext>
            </a:extLst>
          </p:cNvPr>
          <p:cNvGrpSpPr/>
          <p:nvPr/>
        </p:nvGrpSpPr>
        <p:grpSpPr>
          <a:xfrm>
            <a:off x="2498035" y="2282690"/>
            <a:ext cx="3299791" cy="735496"/>
            <a:chOff x="3531705" y="930966"/>
            <a:chExt cx="3299791" cy="735496"/>
          </a:xfrm>
        </p:grpSpPr>
        <p:pic>
          <p:nvPicPr>
            <p:cNvPr id="14" name="Graphic 13" descr="Butterfly">
              <a:extLst>
                <a:ext uri="{FF2B5EF4-FFF2-40B4-BE49-F238E27FC236}">
                  <a16:creationId xmlns:a16="http://schemas.microsoft.com/office/drawing/2014/main" id="{761EA665-1081-47EB-8A28-31D0DFDE5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31705" y="930966"/>
              <a:ext cx="735496" cy="735496"/>
            </a:xfrm>
            <a:prstGeom prst="rect">
              <a:avLst/>
            </a:prstGeom>
          </p:spPr>
        </p:pic>
        <p:pic>
          <p:nvPicPr>
            <p:cNvPr id="15" name="Graphic 14" descr="Butterfly">
              <a:extLst>
                <a:ext uri="{FF2B5EF4-FFF2-40B4-BE49-F238E27FC236}">
                  <a16:creationId xmlns:a16="http://schemas.microsoft.com/office/drawing/2014/main" id="{007D9ECB-E621-416B-A4CB-7F16F4A323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86470" y="930966"/>
              <a:ext cx="735496" cy="735496"/>
            </a:xfrm>
            <a:prstGeom prst="rect">
              <a:avLst/>
            </a:prstGeom>
          </p:spPr>
        </p:pic>
        <p:pic>
          <p:nvPicPr>
            <p:cNvPr id="16" name="Graphic 15" descr="Butterfly">
              <a:extLst>
                <a:ext uri="{FF2B5EF4-FFF2-40B4-BE49-F238E27FC236}">
                  <a16:creationId xmlns:a16="http://schemas.microsoft.com/office/drawing/2014/main" id="{7D3FD8F5-CDAB-4F39-803F-EE6AC115F8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41235" y="930966"/>
              <a:ext cx="735496" cy="735496"/>
            </a:xfrm>
            <a:prstGeom prst="rect">
              <a:avLst/>
            </a:prstGeom>
          </p:spPr>
        </p:pic>
        <p:pic>
          <p:nvPicPr>
            <p:cNvPr id="17" name="Graphic 16" descr="Butterfly">
              <a:extLst>
                <a:ext uri="{FF2B5EF4-FFF2-40B4-BE49-F238E27FC236}">
                  <a16:creationId xmlns:a16="http://schemas.microsoft.com/office/drawing/2014/main" id="{C3C4B57E-C46B-40D2-AF9B-E24E5983E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96000" y="930966"/>
              <a:ext cx="735496" cy="735496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507E543-65EF-4D33-AD1C-B0B675BB65ED}"/>
              </a:ext>
            </a:extLst>
          </p:cNvPr>
          <p:cNvGrpSpPr/>
          <p:nvPr/>
        </p:nvGrpSpPr>
        <p:grpSpPr>
          <a:xfrm>
            <a:off x="2498035" y="2898918"/>
            <a:ext cx="3299791" cy="735496"/>
            <a:chOff x="3531705" y="930966"/>
            <a:chExt cx="3299791" cy="735496"/>
          </a:xfrm>
        </p:grpSpPr>
        <p:pic>
          <p:nvPicPr>
            <p:cNvPr id="19" name="Graphic 18" descr="Butterfly">
              <a:extLst>
                <a:ext uri="{FF2B5EF4-FFF2-40B4-BE49-F238E27FC236}">
                  <a16:creationId xmlns:a16="http://schemas.microsoft.com/office/drawing/2014/main" id="{8E828A46-BC46-4C45-8CD5-F6AA13F55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31705" y="930966"/>
              <a:ext cx="735496" cy="735496"/>
            </a:xfrm>
            <a:prstGeom prst="rect">
              <a:avLst/>
            </a:prstGeom>
          </p:spPr>
        </p:pic>
        <p:pic>
          <p:nvPicPr>
            <p:cNvPr id="20" name="Graphic 19" descr="Butterfly">
              <a:extLst>
                <a:ext uri="{FF2B5EF4-FFF2-40B4-BE49-F238E27FC236}">
                  <a16:creationId xmlns:a16="http://schemas.microsoft.com/office/drawing/2014/main" id="{A2EC65D7-0BEC-4F02-B18D-4A3784F35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86470" y="930966"/>
              <a:ext cx="735496" cy="735496"/>
            </a:xfrm>
            <a:prstGeom prst="rect">
              <a:avLst/>
            </a:prstGeom>
          </p:spPr>
        </p:pic>
        <p:pic>
          <p:nvPicPr>
            <p:cNvPr id="21" name="Graphic 20" descr="Butterfly">
              <a:extLst>
                <a:ext uri="{FF2B5EF4-FFF2-40B4-BE49-F238E27FC236}">
                  <a16:creationId xmlns:a16="http://schemas.microsoft.com/office/drawing/2014/main" id="{7B2078EC-1AE3-4B77-B66A-603C21BD61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41235" y="930966"/>
              <a:ext cx="735496" cy="735496"/>
            </a:xfrm>
            <a:prstGeom prst="rect">
              <a:avLst/>
            </a:prstGeom>
          </p:spPr>
        </p:pic>
        <p:pic>
          <p:nvPicPr>
            <p:cNvPr id="22" name="Graphic 21" descr="Butterfly">
              <a:extLst>
                <a:ext uri="{FF2B5EF4-FFF2-40B4-BE49-F238E27FC236}">
                  <a16:creationId xmlns:a16="http://schemas.microsoft.com/office/drawing/2014/main" id="{0027CE63-BE4F-4028-9438-4CCF47A89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96000" y="930966"/>
              <a:ext cx="735496" cy="735496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F0F4641-4C86-40CD-8508-91E26D9192F4}"/>
              </a:ext>
            </a:extLst>
          </p:cNvPr>
          <p:cNvSpPr txBox="1"/>
          <p:nvPr/>
        </p:nvSpPr>
        <p:spPr>
          <a:xfrm>
            <a:off x="6964469" y="93104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investigate this array.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63AD63-2BED-4F3C-8B16-2DC735A5D2C4}"/>
              </a:ext>
            </a:extLst>
          </p:cNvPr>
          <p:cNvSpPr txBox="1"/>
          <p:nvPr/>
        </p:nvSpPr>
        <p:spPr>
          <a:xfrm>
            <a:off x="6964469" y="162512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First count the number of rows.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62B64F-CB57-4AFA-96C6-173017B6E072}"/>
              </a:ext>
            </a:extLst>
          </p:cNvPr>
          <p:cNvSpPr txBox="1"/>
          <p:nvPr/>
        </p:nvSpPr>
        <p:spPr>
          <a:xfrm>
            <a:off x="1258053" y="1089990"/>
            <a:ext cx="129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Row 1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A42C53-65F7-4E00-B3FB-42377B7FF7F3}"/>
              </a:ext>
            </a:extLst>
          </p:cNvPr>
          <p:cNvSpPr txBox="1"/>
          <p:nvPr/>
        </p:nvSpPr>
        <p:spPr>
          <a:xfrm>
            <a:off x="1258052" y="1797402"/>
            <a:ext cx="129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Row 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9F4FC7-60FE-4F2F-9AE9-CE65C5384559}"/>
              </a:ext>
            </a:extLst>
          </p:cNvPr>
          <p:cNvSpPr txBox="1"/>
          <p:nvPr/>
        </p:nvSpPr>
        <p:spPr>
          <a:xfrm>
            <a:off x="1258052" y="2512307"/>
            <a:ext cx="129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Row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C9C538-2510-4A3D-BE6F-BE755B7C7DD9}"/>
              </a:ext>
            </a:extLst>
          </p:cNvPr>
          <p:cNvSpPr txBox="1"/>
          <p:nvPr/>
        </p:nvSpPr>
        <p:spPr>
          <a:xfrm>
            <a:off x="1258052" y="3179093"/>
            <a:ext cx="129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Row 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1BCD02-7293-4C2E-8869-D35A9C63489A}"/>
              </a:ext>
            </a:extLst>
          </p:cNvPr>
          <p:cNvSpPr txBox="1"/>
          <p:nvPr/>
        </p:nvSpPr>
        <p:spPr>
          <a:xfrm>
            <a:off x="6964468" y="220159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rows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FE0F09-AAE4-4D72-A752-417E2D3B2E9F}"/>
              </a:ext>
            </a:extLst>
          </p:cNvPr>
          <p:cNvSpPr txBox="1"/>
          <p:nvPr/>
        </p:nvSpPr>
        <p:spPr>
          <a:xfrm>
            <a:off x="6964467" y="271101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are in each row.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3352C7-124F-4462-AC95-677934A15996}"/>
              </a:ext>
            </a:extLst>
          </p:cNvPr>
          <p:cNvCxnSpPr/>
          <p:nvPr/>
        </p:nvCxnSpPr>
        <p:spPr>
          <a:xfrm flipV="1">
            <a:off x="2557670" y="1089990"/>
            <a:ext cx="675861" cy="3693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7D5BED8-330F-4C25-8A7A-0AEB9B7BB3D3}"/>
              </a:ext>
            </a:extLst>
          </p:cNvPr>
          <p:cNvCxnSpPr/>
          <p:nvPr/>
        </p:nvCxnSpPr>
        <p:spPr>
          <a:xfrm flipV="1">
            <a:off x="3429226" y="1089990"/>
            <a:ext cx="675861" cy="3693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5BAE765-8FA5-45EE-9643-A98BA2B68B0D}"/>
              </a:ext>
            </a:extLst>
          </p:cNvPr>
          <p:cNvCxnSpPr/>
          <p:nvPr/>
        </p:nvCxnSpPr>
        <p:spPr>
          <a:xfrm flipV="1">
            <a:off x="4363730" y="1114048"/>
            <a:ext cx="675861" cy="3693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C0A9E1B-7358-4EC3-A7F2-74E0BBC87237}"/>
              </a:ext>
            </a:extLst>
          </p:cNvPr>
          <p:cNvCxnSpPr/>
          <p:nvPr/>
        </p:nvCxnSpPr>
        <p:spPr>
          <a:xfrm flipV="1">
            <a:off x="5151782" y="1089990"/>
            <a:ext cx="675861" cy="3693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D18F198-9722-4255-9564-CE162BAF1095}"/>
              </a:ext>
            </a:extLst>
          </p:cNvPr>
          <p:cNvSpPr txBox="1"/>
          <p:nvPr/>
        </p:nvSpPr>
        <p:spPr>
          <a:xfrm>
            <a:off x="6964466" y="328748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in each row.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52FBCC-EF62-4789-B6FE-393CD4E5DAF5}"/>
              </a:ext>
            </a:extLst>
          </p:cNvPr>
          <p:cNvSpPr txBox="1"/>
          <p:nvPr/>
        </p:nvSpPr>
        <p:spPr>
          <a:xfrm>
            <a:off x="6964465" y="387390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rows of </a:t>
            </a:r>
            <a:r>
              <a:rPr lang="en-GB" dirty="0">
                <a:solidFill>
                  <a:srgbClr val="FF0000"/>
                </a:solidFill>
              </a:rPr>
              <a:t>4. </a:t>
            </a:r>
            <a:r>
              <a:rPr lang="en-GB" dirty="0"/>
              <a:t> 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5987E9-C8E3-4305-9B63-CF0B0087B083}"/>
              </a:ext>
            </a:extLst>
          </p:cNvPr>
          <p:cNvSpPr txBox="1"/>
          <p:nvPr/>
        </p:nvSpPr>
        <p:spPr>
          <a:xfrm>
            <a:off x="6964464" y="454163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there are altogether. 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C563EBE-1D6D-4A56-BDF6-0FE066D40FC1}"/>
              </a:ext>
            </a:extLst>
          </p:cNvPr>
          <p:cNvCxnSpPr/>
          <p:nvPr/>
        </p:nvCxnSpPr>
        <p:spPr>
          <a:xfrm flipV="1">
            <a:off x="2554357" y="1083216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F10FD5C-8013-4E3A-A01F-1E3CD8A21D98}"/>
              </a:ext>
            </a:extLst>
          </p:cNvPr>
          <p:cNvCxnSpPr/>
          <p:nvPr/>
        </p:nvCxnSpPr>
        <p:spPr>
          <a:xfrm flipV="1">
            <a:off x="3440934" y="1089990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6021B03-C4E9-4444-8AF7-0315138AC962}"/>
              </a:ext>
            </a:extLst>
          </p:cNvPr>
          <p:cNvCxnSpPr/>
          <p:nvPr/>
        </p:nvCxnSpPr>
        <p:spPr>
          <a:xfrm flipV="1">
            <a:off x="4333800" y="1126510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8EAD9CB-28A7-4879-A267-24A4DBC93BCF}"/>
              </a:ext>
            </a:extLst>
          </p:cNvPr>
          <p:cNvCxnSpPr/>
          <p:nvPr/>
        </p:nvCxnSpPr>
        <p:spPr>
          <a:xfrm flipV="1">
            <a:off x="5196509" y="1083216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BDE0555-36D8-4B15-A8F0-A2874B110208}"/>
              </a:ext>
            </a:extLst>
          </p:cNvPr>
          <p:cNvCxnSpPr/>
          <p:nvPr/>
        </p:nvCxnSpPr>
        <p:spPr>
          <a:xfrm flipV="1">
            <a:off x="2587487" y="1832265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98AB86B-427A-4543-A5AD-03E386275FFB}"/>
              </a:ext>
            </a:extLst>
          </p:cNvPr>
          <p:cNvCxnSpPr/>
          <p:nvPr/>
        </p:nvCxnSpPr>
        <p:spPr>
          <a:xfrm flipV="1">
            <a:off x="3393762" y="1840400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954657A-D0F5-4279-AE6B-15836AFC0F0F}"/>
              </a:ext>
            </a:extLst>
          </p:cNvPr>
          <p:cNvCxnSpPr/>
          <p:nvPr/>
        </p:nvCxnSpPr>
        <p:spPr>
          <a:xfrm flipV="1">
            <a:off x="4254853" y="1832265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291E1C8-3AEB-418E-B6CA-4E3E4982103C}"/>
              </a:ext>
            </a:extLst>
          </p:cNvPr>
          <p:cNvCxnSpPr/>
          <p:nvPr/>
        </p:nvCxnSpPr>
        <p:spPr>
          <a:xfrm flipV="1">
            <a:off x="5155095" y="1840400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4BAFB4E-9BBB-4D94-8538-69D46846F3B5}"/>
              </a:ext>
            </a:extLst>
          </p:cNvPr>
          <p:cNvCxnSpPr/>
          <p:nvPr/>
        </p:nvCxnSpPr>
        <p:spPr>
          <a:xfrm flipV="1">
            <a:off x="2587487" y="2489040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310D6B6-2202-4E9F-BED6-88FA6229E849}"/>
              </a:ext>
            </a:extLst>
          </p:cNvPr>
          <p:cNvCxnSpPr/>
          <p:nvPr/>
        </p:nvCxnSpPr>
        <p:spPr>
          <a:xfrm flipV="1">
            <a:off x="3395870" y="2426589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68CD4A1-B0B2-46FB-BE73-6EDE30F76B6F}"/>
              </a:ext>
            </a:extLst>
          </p:cNvPr>
          <p:cNvCxnSpPr/>
          <p:nvPr/>
        </p:nvCxnSpPr>
        <p:spPr>
          <a:xfrm flipV="1">
            <a:off x="4177748" y="2448493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9D711D7-EFD3-471E-863A-A7BA610E1E55}"/>
              </a:ext>
            </a:extLst>
          </p:cNvPr>
          <p:cNvCxnSpPr/>
          <p:nvPr/>
        </p:nvCxnSpPr>
        <p:spPr>
          <a:xfrm flipV="1">
            <a:off x="5121965" y="2495117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60EFBB4-B830-4F29-879C-F06EF06AE28A}"/>
              </a:ext>
            </a:extLst>
          </p:cNvPr>
          <p:cNvCxnSpPr/>
          <p:nvPr/>
        </p:nvCxnSpPr>
        <p:spPr>
          <a:xfrm flipV="1">
            <a:off x="2527852" y="3079949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1C84B43-D153-48B8-AC3A-077387DA0365}"/>
              </a:ext>
            </a:extLst>
          </p:cNvPr>
          <p:cNvCxnSpPr/>
          <p:nvPr/>
        </p:nvCxnSpPr>
        <p:spPr>
          <a:xfrm flipV="1">
            <a:off x="3352800" y="3091144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52FE641-AA24-4B91-AA87-97328B7A4187}"/>
              </a:ext>
            </a:extLst>
          </p:cNvPr>
          <p:cNvCxnSpPr/>
          <p:nvPr/>
        </p:nvCxnSpPr>
        <p:spPr>
          <a:xfrm flipV="1">
            <a:off x="4207565" y="3079949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CD2156C-ACE3-4674-AB6D-8372FA16CCA8}"/>
              </a:ext>
            </a:extLst>
          </p:cNvPr>
          <p:cNvCxnSpPr/>
          <p:nvPr/>
        </p:nvCxnSpPr>
        <p:spPr>
          <a:xfrm flipV="1">
            <a:off x="5092147" y="3079949"/>
            <a:ext cx="675861" cy="3693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D41D502-4618-4523-AADA-27B07E35F09D}"/>
              </a:ext>
            </a:extLst>
          </p:cNvPr>
          <p:cNvSpPr txBox="1"/>
          <p:nvPr/>
        </p:nvSpPr>
        <p:spPr>
          <a:xfrm>
            <a:off x="6964464" y="5209373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16</a:t>
            </a:r>
            <a:r>
              <a:rPr lang="en-GB" dirty="0"/>
              <a:t> altogether. </a:t>
            </a:r>
          </a:p>
        </p:txBody>
      </p:sp>
    </p:spTree>
    <p:extLst>
      <p:ext uri="{BB962C8B-B14F-4D97-AF65-F5344CB8AC3E}">
        <p14:creationId xmlns:p14="http://schemas.microsoft.com/office/powerpoint/2010/main" val="156519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6" grpId="0"/>
      <p:bldP spid="37" grpId="0"/>
      <p:bldP spid="38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Brontosaurus">
            <a:extLst>
              <a:ext uri="{FF2B5EF4-FFF2-40B4-BE49-F238E27FC236}">
                <a16:creationId xmlns:a16="http://schemas.microsoft.com/office/drawing/2014/main" id="{E86EB142-B063-4403-BBFB-62F5DAD82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4505" y="1036982"/>
            <a:ext cx="914400" cy="914400"/>
          </a:xfrm>
          <a:prstGeom prst="rect">
            <a:avLst/>
          </a:prstGeom>
        </p:spPr>
      </p:pic>
      <p:pic>
        <p:nvPicPr>
          <p:cNvPr id="5" name="Graphic 4" descr="Brontosaurus">
            <a:extLst>
              <a:ext uri="{FF2B5EF4-FFF2-40B4-BE49-F238E27FC236}">
                <a16:creationId xmlns:a16="http://schemas.microsoft.com/office/drawing/2014/main" id="{7F709793-B009-43B0-9F30-363E023BA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7323" y="1036982"/>
            <a:ext cx="914400" cy="914400"/>
          </a:xfrm>
          <a:prstGeom prst="rect">
            <a:avLst/>
          </a:prstGeom>
        </p:spPr>
      </p:pic>
      <p:pic>
        <p:nvPicPr>
          <p:cNvPr id="3" name="Graphic 2" descr="Brontosaurus">
            <a:extLst>
              <a:ext uri="{FF2B5EF4-FFF2-40B4-BE49-F238E27FC236}">
                <a16:creationId xmlns:a16="http://schemas.microsoft.com/office/drawing/2014/main" id="{953D7E0C-5988-4293-9381-905D46140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687" y="1036982"/>
            <a:ext cx="914400" cy="9144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5B9C6C0-649A-4711-B28D-0484F4314975}"/>
              </a:ext>
            </a:extLst>
          </p:cNvPr>
          <p:cNvGrpSpPr/>
          <p:nvPr/>
        </p:nvGrpSpPr>
        <p:grpSpPr>
          <a:xfrm>
            <a:off x="1941444" y="1951382"/>
            <a:ext cx="3220279" cy="914400"/>
            <a:chOff x="1901687" y="1036982"/>
            <a:chExt cx="3220279" cy="914400"/>
          </a:xfrm>
        </p:grpSpPr>
        <p:pic>
          <p:nvPicPr>
            <p:cNvPr id="10" name="Graphic 9" descr="Brontosaurus">
              <a:extLst>
                <a:ext uri="{FF2B5EF4-FFF2-40B4-BE49-F238E27FC236}">
                  <a16:creationId xmlns:a16="http://schemas.microsoft.com/office/drawing/2014/main" id="{8255202C-C71E-432E-B320-0A43540E5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01687" y="1036982"/>
              <a:ext cx="914400" cy="914400"/>
            </a:xfrm>
            <a:prstGeom prst="rect">
              <a:avLst/>
            </a:prstGeom>
          </p:spPr>
        </p:pic>
        <p:pic>
          <p:nvPicPr>
            <p:cNvPr id="11" name="Graphic 10" descr="Brontosaurus">
              <a:extLst>
                <a:ext uri="{FF2B5EF4-FFF2-40B4-BE49-F238E27FC236}">
                  <a16:creationId xmlns:a16="http://schemas.microsoft.com/office/drawing/2014/main" id="{A88909C2-5ACB-431E-BE4E-C4CD4B12E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34748" y="1036982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Brontosaurus">
              <a:extLst>
                <a:ext uri="{FF2B5EF4-FFF2-40B4-BE49-F238E27FC236}">
                  <a16:creationId xmlns:a16="http://schemas.microsoft.com/office/drawing/2014/main" id="{756C8292-779E-4A88-A230-D442483E84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07566" y="1036982"/>
              <a:ext cx="914400" cy="9144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FADC9E7-3150-46DF-977B-10BEC351C10C}"/>
              </a:ext>
            </a:extLst>
          </p:cNvPr>
          <p:cNvGrpSpPr/>
          <p:nvPr/>
        </p:nvGrpSpPr>
        <p:grpSpPr>
          <a:xfrm>
            <a:off x="1861929" y="2865782"/>
            <a:ext cx="3220279" cy="914400"/>
            <a:chOff x="1901687" y="1036982"/>
            <a:chExt cx="3220279" cy="914400"/>
          </a:xfrm>
        </p:grpSpPr>
        <p:pic>
          <p:nvPicPr>
            <p:cNvPr id="14" name="Graphic 13" descr="Brontosaurus">
              <a:extLst>
                <a:ext uri="{FF2B5EF4-FFF2-40B4-BE49-F238E27FC236}">
                  <a16:creationId xmlns:a16="http://schemas.microsoft.com/office/drawing/2014/main" id="{1F6BCC62-BF87-4A71-897B-8340BA714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01687" y="1036982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Brontosaurus">
              <a:extLst>
                <a:ext uri="{FF2B5EF4-FFF2-40B4-BE49-F238E27FC236}">
                  <a16:creationId xmlns:a16="http://schemas.microsoft.com/office/drawing/2014/main" id="{9C6EB5A1-C3A9-45A4-AFF6-1D1B7232F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34748" y="1036982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Brontosaurus">
              <a:extLst>
                <a:ext uri="{FF2B5EF4-FFF2-40B4-BE49-F238E27FC236}">
                  <a16:creationId xmlns:a16="http://schemas.microsoft.com/office/drawing/2014/main" id="{853B5A83-3402-4D92-ACD7-78CB04965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07566" y="1036982"/>
              <a:ext cx="914400" cy="914400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2B8FF03-2296-4B5A-BB7E-095BBB88F912}"/>
              </a:ext>
            </a:extLst>
          </p:cNvPr>
          <p:cNvSpPr txBox="1"/>
          <p:nvPr/>
        </p:nvSpPr>
        <p:spPr>
          <a:xfrm>
            <a:off x="6964469" y="93104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investigate this array.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423CE6-55D5-4CF4-993C-5D9D605664BB}"/>
              </a:ext>
            </a:extLst>
          </p:cNvPr>
          <p:cNvSpPr txBox="1"/>
          <p:nvPr/>
        </p:nvSpPr>
        <p:spPr>
          <a:xfrm>
            <a:off x="6964469" y="162512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First count the number of rows.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DBFFB3-8D7E-476E-B4EC-F23DA1FEBFC4}"/>
              </a:ext>
            </a:extLst>
          </p:cNvPr>
          <p:cNvSpPr txBox="1"/>
          <p:nvPr/>
        </p:nvSpPr>
        <p:spPr>
          <a:xfrm>
            <a:off x="6964468" y="220159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FD1A8-9C16-4219-9E71-D79351C6DE7B}"/>
              </a:ext>
            </a:extLst>
          </p:cNvPr>
          <p:cNvSpPr txBox="1"/>
          <p:nvPr/>
        </p:nvSpPr>
        <p:spPr>
          <a:xfrm>
            <a:off x="6964467" y="271101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are in each row.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3FCBF-0F5F-42B9-87BF-B45E137CE17F}"/>
              </a:ext>
            </a:extLst>
          </p:cNvPr>
          <p:cNvSpPr txBox="1"/>
          <p:nvPr/>
        </p:nvSpPr>
        <p:spPr>
          <a:xfrm>
            <a:off x="6964466" y="328748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in each row.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714CCE-DE92-4C53-8CCE-8F1C4D5A7331}"/>
              </a:ext>
            </a:extLst>
          </p:cNvPr>
          <p:cNvSpPr txBox="1"/>
          <p:nvPr/>
        </p:nvSpPr>
        <p:spPr>
          <a:xfrm>
            <a:off x="6964465" y="387390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of </a:t>
            </a:r>
            <a:r>
              <a:rPr lang="en-GB" dirty="0">
                <a:solidFill>
                  <a:srgbClr val="FF0000"/>
                </a:solidFill>
              </a:rPr>
              <a:t>____. </a:t>
            </a:r>
            <a:r>
              <a:rPr lang="en-GB" dirty="0"/>
              <a:t>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F9095C-902B-4CED-91D4-843DDD1EEB88}"/>
              </a:ext>
            </a:extLst>
          </p:cNvPr>
          <p:cNvSpPr txBox="1"/>
          <p:nvPr/>
        </p:nvSpPr>
        <p:spPr>
          <a:xfrm>
            <a:off x="6964464" y="454163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there are altogether.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30B5B1-5733-443A-88BC-E73E6465CF45}"/>
              </a:ext>
            </a:extLst>
          </p:cNvPr>
          <p:cNvSpPr txBox="1"/>
          <p:nvPr/>
        </p:nvSpPr>
        <p:spPr>
          <a:xfrm>
            <a:off x="6964464" y="5209373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_____</a:t>
            </a:r>
            <a:r>
              <a:rPr lang="en-GB" dirty="0"/>
              <a:t> altogether.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978541-0A29-49F0-B693-10F1A6F6A78D}"/>
              </a:ext>
            </a:extLst>
          </p:cNvPr>
          <p:cNvSpPr txBox="1"/>
          <p:nvPr/>
        </p:nvSpPr>
        <p:spPr>
          <a:xfrm>
            <a:off x="8110330" y="21070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936E10-8C57-4A58-8657-1FC8939C07D2}"/>
              </a:ext>
            </a:extLst>
          </p:cNvPr>
          <p:cNvSpPr txBox="1"/>
          <p:nvPr/>
        </p:nvSpPr>
        <p:spPr>
          <a:xfrm>
            <a:off x="8071839" y="318695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1FA3FA-FD18-4E21-9112-EA05D1133360}"/>
              </a:ext>
            </a:extLst>
          </p:cNvPr>
          <p:cNvSpPr txBox="1"/>
          <p:nvPr/>
        </p:nvSpPr>
        <p:spPr>
          <a:xfrm>
            <a:off x="8059852" y="37969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B39A53-EA75-4C7A-A779-BF56951689B5}"/>
              </a:ext>
            </a:extLst>
          </p:cNvPr>
          <p:cNvSpPr txBox="1"/>
          <p:nvPr/>
        </p:nvSpPr>
        <p:spPr>
          <a:xfrm>
            <a:off x="9214058" y="37804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DB89CD-67D5-4FD4-A0C3-7CEB47AD467E}"/>
              </a:ext>
            </a:extLst>
          </p:cNvPr>
          <p:cNvSpPr txBox="1"/>
          <p:nvPr/>
        </p:nvSpPr>
        <p:spPr>
          <a:xfrm>
            <a:off x="8114126" y="509987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6057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2B8FF03-2296-4B5A-BB7E-095BBB88F912}"/>
              </a:ext>
            </a:extLst>
          </p:cNvPr>
          <p:cNvSpPr txBox="1"/>
          <p:nvPr/>
        </p:nvSpPr>
        <p:spPr>
          <a:xfrm>
            <a:off x="6964469" y="93104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investigate this array.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423CE6-55D5-4CF4-993C-5D9D605664BB}"/>
              </a:ext>
            </a:extLst>
          </p:cNvPr>
          <p:cNvSpPr txBox="1"/>
          <p:nvPr/>
        </p:nvSpPr>
        <p:spPr>
          <a:xfrm>
            <a:off x="6964469" y="162512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First count the number of rows.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DBFFB3-8D7E-476E-B4EC-F23DA1FEBFC4}"/>
              </a:ext>
            </a:extLst>
          </p:cNvPr>
          <p:cNvSpPr txBox="1"/>
          <p:nvPr/>
        </p:nvSpPr>
        <p:spPr>
          <a:xfrm>
            <a:off x="6964468" y="220159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FD1A8-9C16-4219-9E71-D79351C6DE7B}"/>
              </a:ext>
            </a:extLst>
          </p:cNvPr>
          <p:cNvSpPr txBox="1"/>
          <p:nvPr/>
        </p:nvSpPr>
        <p:spPr>
          <a:xfrm>
            <a:off x="6964467" y="271101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are in each row.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3FCBF-0F5F-42B9-87BF-B45E137CE17F}"/>
              </a:ext>
            </a:extLst>
          </p:cNvPr>
          <p:cNvSpPr txBox="1"/>
          <p:nvPr/>
        </p:nvSpPr>
        <p:spPr>
          <a:xfrm>
            <a:off x="6964466" y="328748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in each row.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714CCE-DE92-4C53-8CCE-8F1C4D5A7331}"/>
              </a:ext>
            </a:extLst>
          </p:cNvPr>
          <p:cNvSpPr txBox="1"/>
          <p:nvPr/>
        </p:nvSpPr>
        <p:spPr>
          <a:xfrm>
            <a:off x="6964465" y="387390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of </a:t>
            </a:r>
            <a:r>
              <a:rPr lang="en-GB" dirty="0">
                <a:solidFill>
                  <a:srgbClr val="FF0000"/>
                </a:solidFill>
              </a:rPr>
              <a:t>____. </a:t>
            </a:r>
            <a:r>
              <a:rPr lang="en-GB" dirty="0"/>
              <a:t>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F9095C-902B-4CED-91D4-843DDD1EEB88}"/>
              </a:ext>
            </a:extLst>
          </p:cNvPr>
          <p:cNvSpPr txBox="1"/>
          <p:nvPr/>
        </p:nvSpPr>
        <p:spPr>
          <a:xfrm>
            <a:off x="6964464" y="454163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there are altogether.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30B5B1-5733-443A-88BC-E73E6465CF45}"/>
              </a:ext>
            </a:extLst>
          </p:cNvPr>
          <p:cNvSpPr txBox="1"/>
          <p:nvPr/>
        </p:nvSpPr>
        <p:spPr>
          <a:xfrm>
            <a:off x="6964464" y="5209373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_____</a:t>
            </a:r>
            <a:r>
              <a:rPr lang="en-GB" dirty="0"/>
              <a:t> altogether.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978541-0A29-49F0-B693-10F1A6F6A78D}"/>
              </a:ext>
            </a:extLst>
          </p:cNvPr>
          <p:cNvSpPr txBox="1"/>
          <p:nvPr/>
        </p:nvSpPr>
        <p:spPr>
          <a:xfrm>
            <a:off x="8110330" y="21070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936E10-8C57-4A58-8657-1FC8939C07D2}"/>
              </a:ext>
            </a:extLst>
          </p:cNvPr>
          <p:cNvSpPr txBox="1"/>
          <p:nvPr/>
        </p:nvSpPr>
        <p:spPr>
          <a:xfrm>
            <a:off x="8071839" y="318695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1FA3FA-FD18-4E21-9112-EA05D1133360}"/>
              </a:ext>
            </a:extLst>
          </p:cNvPr>
          <p:cNvSpPr txBox="1"/>
          <p:nvPr/>
        </p:nvSpPr>
        <p:spPr>
          <a:xfrm>
            <a:off x="8059852" y="37969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B39A53-EA75-4C7A-A779-BF56951689B5}"/>
              </a:ext>
            </a:extLst>
          </p:cNvPr>
          <p:cNvSpPr txBox="1"/>
          <p:nvPr/>
        </p:nvSpPr>
        <p:spPr>
          <a:xfrm>
            <a:off x="9214058" y="37804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DB89CD-67D5-4FD4-A0C3-7CEB47AD467E}"/>
              </a:ext>
            </a:extLst>
          </p:cNvPr>
          <p:cNvSpPr txBox="1"/>
          <p:nvPr/>
        </p:nvSpPr>
        <p:spPr>
          <a:xfrm>
            <a:off x="8114126" y="5099874"/>
            <a:ext cx="44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A0D60B-2943-408D-B737-752F8E1B7C88}"/>
              </a:ext>
            </a:extLst>
          </p:cNvPr>
          <p:cNvGrpSpPr/>
          <p:nvPr/>
        </p:nvGrpSpPr>
        <p:grpSpPr>
          <a:xfrm>
            <a:off x="1433757" y="953369"/>
            <a:ext cx="4154499" cy="694008"/>
            <a:chOff x="1433757" y="953369"/>
            <a:chExt cx="4154499" cy="694008"/>
          </a:xfrm>
        </p:grpSpPr>
        <p:pic>
          <p:nvPicPr>
            <p:cNvPr id="6" name="Graphic 5" descr="Whale">
              <a:extLst>
                <a:ext uri="{FF2B5EF4-FFF2-40B4-BE49-F238E27FC236}">
                  <a16:creationId xmlns:a16="http://schemas.microsoft.com/office/drawing/2014/main" id="{2F277648-9AB6-48EA-898C-200E2D5E0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33757" y="953369"/>
              <a:ext cx="694008" cy="694008"/>
            </a:xfrm>
            <a:prstGeom prst="rect">
              <a:avLst/>
            </a:prstGeom>
          </p:spPr>
        </p:pic>
        <p:pic>
          <p:nvPicPr>
            <p:cNvPr id="34" name="Graphic 33" descr="Whale">
              <a:extLst>
                <a:ext uri="{FF2B5EF4-FFF2-40B4-BE49-F238E27FC236}">
                  <a16:creationId xmlns:a16="http://schemas.microsoft.com/office/drawing/2014/main" id="{E5B254C3-1AF4-4B68-9A00-71C399F73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69435" y="953369"/>
              <a:ext cx="694008" cy="694008"/>
            </a:xfrm>
            <a:prstGeom prst="rect">
              <a:avLst/>
            </a:prstGeom>
          </p:spPr>
        </p:pic>
        <p:pic>
          <p:nvPicPr>
            <p:cNvPr id="35" name="Graphic 34" descr="Whale">
              <a:extLst>
                <a:ext uri="{FF2B5EF4-FFF2-40B4-BE49-F238E27FC236}">
                  <a16:creationId xmlns:a16="http://schemas.microsoft.com/office/drawing/2014/main" id="{DDBB229E-D455-4606-84F6-4579A8E9F2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46783" y="953369"/>
              <a:ext cx="694008" cy="694008"/>
            </a:xfrm>
            <a:prstGeom prst="rect">
              <a:avLst/>
            </a:prstGeom>
          </p:spPr>
        </p:pic>
        <p:pic>
          <p:nvPicPr>
            <p:cNvPr id="36" name="Graphic 35" descr="Whale">
              <a:extLst>
                <a:ext uri="{FF2B5EF4-FFF2-40B4-BE49-F238E27FC236}">
                  <a16:creationId xmlns:a16="http://schemas.microsoft.com/office/drawing/2014/main" id="{7764F7C8-7874-40C5-B0D4-004C3AD7C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64539" y="953369"/>
              <a:ext cx="694008" cy="694008"/>
            </a:xfrm>
            <a:prstGeom prst="rect">
              <a:avLst/>
            </a:prstGeom>
          </p:spPr>
        </p:pic>
        <p:pic>
          <p:nvPicPr>
            <p:cNvPr id="37" name="Graphic 36" descr="Whale">
              <a:extLst>
                <a:ext uri="{FF2B5EF4-FFF2-40B4-BE49-F238E27FC236}">
                  <a16:creationId xmlns:a16="http://schemas.microsoft.com/office/drawing/2014/main" id="{B9BB705E-171E-4F6A-9D7D-BED5CC5EB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894248" y="953369"/>
              <a:ext cx="694008" cy="694008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BFE9DF-B789-49FC-A192-FCC28603ED57}"/>
              </a:ext>
            </a:extLst>
          </p:cNvPr>
          <p:cNvGrpSpPr/>
          <p:nvPr/>
        </p:nvGrpSpPr>
        <p:grpSpPr>
          <a:xfrm>
            <a:off x="1433757" y="1809788"/>
            <a:ext cx="4154499" cy="694008"/>
            <a:chOff x="1433757" y="953369"/>
            <a:chExt cx="4154499" cy="694008"/>
          </a:xfrm>
        </p:grpSpPr>
        <p:pic>
          <p:nvPicPr>
            <p:cNvPr id="39" name="Graphic 38" descr="Whale">
              <a:extLst>
                <a:ext uri="{FF2B5EF4-FFF2-40B4-BE49-F238E27FC236}">
                  <a16:creationId xmlns:a16="http://schemas.microsoft.com/office/drawing/2014/main" id="{AA280AD8-A6FA-4D25-B6FC-D838E5AD7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33757" y="953369"/>
              <a:ext cx="694008" cy="694008"/>
            </a:xfrm>
            <a:prstGeom prst="rect">
              <a:avLst/>
            </a:prstGeom>
          </p:spPr>
        </p:pic>
        <p:pic>
          <p:nvPicPr>
            <p:cNvPr id="40" name="Graphic 39" descr="Whale">
              <a:extLst>
                <a:ext uri="{FF2B5EF4-FFF2-40B4-BE49-F238E27FC236}">
                  <a16:creationId xmlns:a16="http://schemas.microsoft.com/office/drawing/2014/main" id="{22BCEA93-1E21-446B-90FE-F5F91597C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69435" y="953369"/>
              <a:ext cx="694008" cy="694008"/>
            </a:xfrm>
            <a:prstGeom prst="rect">
              <a:avLst/>
            </a:prstGeom>
          </p:spPr>
        </p:pic>
        <p:pic>
          <p:nvPicPr>
            <p:cNvPr id="41" name="Graphic 40" descr="Whale">
              <a:extLst>
                <a:ext uri="{FF2B5EF4-FFF2-40B4-BE49-F238E27FC236}">
                  <a16:creationId xmlns:a16="http://schemas.microsoft.com/office/drawing/2014/main" id="{B1B02CC2-5778-41D9-8954-79272508C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46783" y="953369"/>
              <a:ext cx="694008" cy="694008"/>
            </a:xfrm>
            <a:prstGeom prst="rect">
              <a:avLst/>
            </a:prstGeom>
          </p:spPr>
        </p:pic>
        <p:pic>
          <p:nvPicPr>
            <p:cNvPr id="42" name="Graphic 41" descr="Whale">
              <a:extLst>
                <a:ext uri="{FF2B5EF4-FFF2-40B4-BE49-F238E27FC236}">
                  <a16:creationId xmlns:a16="http://schemas.microsoft.com/office/drawing/2014/main" id="{792B9D54-FBA6-4379-967E-85D33BF1C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64539" y="953369"/>
              <a:ext cx="694008" cy="694008"/>
            </a:xfrm>
            <a:prstGeom prst="rect">
              <a:avLst/>
            </a:prstGeom>
          </p:spPr>
        </p:pic>
        <p:pic>
          <p:nvPicPr>
            <p:cNvPr id="43" name="Graphic 42" descr="Whale">
              <a:extLst>
                <a:ext uri="{FF2B5EF4-FFF2-40B4-BE49-F238E27FC236}">
                  <a16:creationId xmlns:a16="http://schemas.microsoft.com/office/drawing/2014/main" id="{5EF09B71-5CE5-4E16-A6BA-517BB8DE3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894248" y="953369"/>
              <a:ext cx="694008" cy="6940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101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2B8FF03-2296-4B5A-BB7E-095BBB88F912}"/>
              </a:ext>
            </a:extLst>
          </p:cNvPr>
          <p:cNvSpPr txBox="1"/>
          <p:nvPr/>
        </p:nvSpPr>
        <p:spPr>
          <a:xfrm>
            <a:off x="6964469" y="93104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investigate this array.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423CE6-55D5-4CF4-993C-5D9D605664BB}"/>
              </a:ext>
            </a:extLst>
          </p:cNvPr>
          <p:cNvSpPr txBox="1"/>
          <p:nvPr/>
        </p:nvSpPr>
        <p:spPr>
          <a:xfrm>
            <a:off x="6964469" y="162512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First count the number of rows.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DBFFB3-8D7E-476E-B4EC-F23DA1FEBFC4}"/>
              </a:ext>
            </a:extLst>
          </p:cNvPr>
          <p:cNvSpPr txBox="1"/>
          <p:nvPr/>
        </p:nvSpPr>
        <p:spPr>
          <a:xfrm>
            <a:off x="6964468" y="220159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FD1A8-9C16-4219-9E71-D79351C6DE7B}"/>
              </a:ext>
            </a:extLst>
          </p:cNvPr>
          <p:cNvSpPr txBox="1"/>
          <p:nvPr/>
        </p:nvSpPr>
        <p:spPr>
          <a:xfrm>
            <a:off x="6964467" y="2711012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are in each row.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3FCBF-0F5F-42B9-87BF-B45E137CE17F}"/>
              </a:ext>
            </a:extLst>
          </p:cNvPr>
          <p:cNvSpPr txBox="1"/>
          <p:nvPr/>
        </p:nvSpPr>
        <p:spPr>
          <a:xfrm>
            <a:off x="6964466" y="328748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in each row.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714CCE-DE92-4C53-8CCE-8F1C4D5A7331}"/>
              </a:ext>
            </a:extLst>
          </p:cNvPr>
          <p:cNvSpPr txBox="1"/>
          <p:nvPr/>
        </p:nvSpPr>
        <p:spPr>
          <a:xfrm>
            <a:off x="6964465" y="3873901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</a:t>
            </a:r>
            <a:r>
              <a:rPr lang="en-GB" dirty="0"/>
              <a:t> rows of </a:t>
            </a:r>
            <a:r>
              <a:rPr lang="en-GB" dirty="0">
                <a:solidFill>
                  <a:srgbClr val="FF0000"/>
                </a:solidFill>
              </a:rPr>
              <a:t>____. </a:t>
            </a:r>
            <a:r>
              <a:rPr lang="en-GB" dirty="0"/>
              <a:t>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F9095C-902B-4CED-91D4-843DDD1EEB88}"/>
              </a:ext>
            </a:extLst>
          </p:cNvPr>
          <p:cNvSpPr txBox="1"/>
          <p:nvPr/>
        </p:nvSpPr>
        <p:spPr>
          <a:xfrm>
            <a:off x="6964464" y="4541637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count how many there are altogether.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30B5B1-5733-443A-88BC-E73E6465CF45}"/>
              </a:ext>
            </a:extLst>
          </p:cNvPr>
          <p:cNvSpPr txBox="1"/>
          <p:nvPr/>
        </p:nvSpPr>
        <p:spPr>
          <a:xfrm>
            <a:off x="6964464" y="5209373"/>
            <a:ext cx="45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</a:t>
            </a:r>
            <a:r>
              <a:rPr lang="en-GB" dirty="0">
                <a:solidFill>
                  <a:srgbClr val="FF0000"/>
                </a:solidFill>
              </a:rPr>
              <a:t>_____</a:t>
            </a:r>
            <a:r>
              <a:rPr lang="en-GB" dirty="0"/>
              <a:t> altogether.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978541-0A29-49F0-B693-10F1A6F6A78D}"/>
              </a:ext>
            </a:extLst>
          </p:cNvPr>
          <p:cNvSpPr txBox="1"/>
          <p:nvPr/>
        </p:nvSpPr>
        <p:spPr>
          <a:xfrm>
            <a:off x="8110330" y="21070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936E10-8C57-4A58-8657-1FC8939C07D2}"/>
              </a:ext>
            </a:extLst>
          </p:cNvPr>
          <p:cNvSpPr txBox="1"/>
          <p:nvPr/>
        </p:nvSpPr>
        <p:spPr>
          <a:xfrm>
            <a:off x="8071839" y="318695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1FA3FA-FD18-4E21-9112-EA05D1133360}"/>
              </a:ext>
            </a:extLst>
          </p:cNvPr>
          <p:cNvSpPr txBox="1"/>
          <p:nvPr/>
        </p:nvSpPr>
        <p:spPr>
          <a:xfrm>
            <a:off x="8059852" y="379690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B39A53-EA75-4C7A-A779-BF56951689B5}"/>
              </a:ext>
            </a:extLst>
          </p:cNvPr>
          <p:cNvSpPr txBox="1"/>
          <p:nvPr/>
        </p:nvSpPr>
        <p:spPr>
          <a:xfrm>
            <a:off x="9214058" y="378049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DB89CD-67D5-4FD4-A0C3-7CEB47AD467E}"/>
              </a:ext>
            </a:extLst>
          </p:cNvPr>
          <p:cNvSpPr txBox="1"/>
          <p:nvPr/>
        </p:nvSpPr>
        <p:spPr>
          <a:xfrm>
            <a:off x="8114126" y="5099874"/>
            <a:ext cx="443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417C68-F480-492E-B2CF-6F869CAB91EF}"/>
              </a:ext>
            </a:extLst>
          </p:cNvPr>
          <p:cNvGrpSpPr/>
          <p:nvPr/>
        </p:nvGrpSpPr>
        <p:grpSpPr>
          <a:xfrm>
            <a:off x="1742660" y="1296273"/>
            <a:ext cx="3315415" cy="784322"/>
            <a:chOff x="1742660" y="1296273"/>
            <a:chExt cx="3315415" cy="784322"/>
          </a:xfrm>
        </p:grpSpPr>
        <p:pic>
          <p:nvPicPr>
            <p:cNvPr id="3" name="Graphic 2" descr="Elephant">
              <a:extLst>
                <a:ext uri="{FF2B5EF4-FFF2-40B4-BE49-F238E27FC236}">
                  <a16:creationId xmlns:a16="http://schemas.microsoft.com/office/drawing/2014/main" id="{FC5409E8-FCD3-486B-B299-6A492814C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44" name="Graphic 43" descr="Elephant">
              <a:extLst>
                <a:ext uri="{FF2B5EF4-FFF2-40B4-BE49-F238E27FC236}">
                  <a16:creationId xmlns:a16="http://schemas.microsoft.com/office/drawing/2014/main" id="{CA5D7873-5114-47E5-98A9-B1C40A275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45" name="Graphic 44" descr="Elephant">
              <a:extLst>
                <a:ext uri="{FF2B5EF4-FFF2-40B4-BE49-F238E27FC236}">
                  <a16:creationId xmlns:a16="http://schemas.microsoft.com/office/drawing/2014/main" id="{D55B96DD-EA44-4FEA-AF42-F140DF791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46" name="Graphic 45" descr="Elephant">
              <a:extLst>
                <a:ext uri="{FF2B5EF4-FFF2-40B4-BE49-F238E27FC236}">
                  <a16:creationId xmlns:a16="http://schemas.microsoft.com/office/drawing/2014/main" id="{668FAE64-D2A0-4194-91E2-DF9AC3072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32C012-6DEC-4BE3-910B-6E3E1A92039A}"/>
              </a:ext>
            </a:extLst>
          </p:cNvPr>
          <p:cNvGrpSpPr/>
          <p:nvPr/>
        </p:nvGrpSpPr>
        <p:grpSpPr>
          <a:xfrm>
            <a:off x="1742660" y="2201597"/>
            <a:ext cx="3315415" cy="784322"/>
            <a:chOff x="1742660" y="1296273"/>
            <a:chExt cx="3315415" cy="784322"/>
          </a:xfrm>
        </p:grpSpPr>
        <p:pic>
          <p:nvPicPr>
            <p:cNvPr id="48" name="Graphic 47" descr="Elephant">
              <a:extLst>
                <a:ext uri="{FF2B5EF4-FFF2-40B4-BE49-F238E27FC236}">
                  <a16:creationId xmlns:a16="http://schemas.microsoft.com/office/drawing/2014/main" id="{4BEF9CAC-83FF-41C6-81FF-6D7D170DF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49" name="Graphic 48" descr="Elephant">
              <a:extLst>
                <a:ext uri="{FF2B5EF4-FFF2-40B4-BE49-F238E27FC236}">
                  <a16:creationId xmlns:a16="http://schemas.microsoft.com/office/drawing/2014/main" id="{825A37E7-8370-41BB-A68C-513D0CB20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50" name="Graphic 49" descr="Elephant">
              <a:extLst>
                <a:ext uri="{FF2B5EF4-FFF2-40B4-BE49-F238E27FC236}">
                  <a16:creationId xmlns:a16="http://schemas.microsoft.com/office/drawing/2014/main" id="{143AFC37-C501-44F9-86EF-1A20BC6529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51" name="Graphic 50" descr="Elephant">
              <a:extLst>
                <a:ext uri="{FF2B5EF4-FFF2-40B4-BE49-F238E27FC236}">
                  <a16:creationId xmlns:a16="http://schemas.microsoft.com/office/drawing/2014/main" id="{FAC01BBA-6013-4B12-8B8A-6B999B1FF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F1978BB-87DF-4760-ABBC-73EB73C1AC1F}"/>
              </a:ext>
            </a:extLst>
          </p:cNvPr>
          <p:cNvGrpSpPr/>
          <p:nvPr/>
        </p:nvGrpSpPr>
        <p:grpSpPr>
          <a:xfrm>
            <a:off x="1731779" y="3120028"/>
            <a:ext cx="3315415" cy="784322"/>
            <a:chOff x="1742660" y="1296273"/>
            <a:chExt cx="3315415" cy="784322"/>
          </a:xfrm>
        </p:grpSpPr>
        <p:pic>
          <p:nvPicPr>
            <p:cNvPr id="53" name="Graphic 52" descr="Elephant">
              <a:extLst>
                <a:ext uri="{FF2B5EF4-FFF2-40B4-BE49-F238E27FC236}">
                  <a16:creationId xmlns:a16="http://schemas.microsoft.com/office/drawing/2014/main" id="{C88947CA-73D4-4644-8309-9112D64E21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54" name="Graphic 53" descr="Elephant">
              <a:extLst>
                <a:ext uri="{FF2B5EF4-FFF2-40B4-BE49-F238E27FC236}">
                  <a16:creationId xmlns:a16="http://schemas.microsoft.com/office/drawing/2014/main" id="{00A65F9A-BABD-4422-9D8C-D7F23CB97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55" name="Graphic 54" descr="Elephant">
              <a:extLst>
                <a:ext uri="{FF2B5EF4-FFF2-40B4-BE49-F238E27FC236}">
                  <a16:creationId xmlns:a16="http://schemas.microsoft.com/office/drawing/2014/main" id="{B21973D0-091E-4AB7-99AE-6C1C2460C6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56" name="Graphic 55" descr="Elephant">
              <a:extLst>
                <a:ext uri="{FF2B5EF4-FFF2-40B4-BE49-F238E27FC236}">
                  <a16:creationId xmlns:a16="http://schemas.microsoft.com/office/drawing/2014/main" id="{EAE423F0-1B43-4B90-A764-C25066A88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11C97C4-4DFA-4DFB-BC38-078D68A5D6CA}"/>
              </a:ext>
            </a:extLst>
          </p:cNvPr>
          <p:cNvGrpSpPr/>
          <p:nvPr/>
        </p:nvGrpSpPr>
        <p:grpSpPr>
          <a:xfrm>
            <a:off x="1731779" y="3991187"/>
            <a:ext cx="3315415" cy="784322"/>
            <a:chOff x="1742660" y="1296273"/>
            <a:chExt cx="3315415" cy="784322"/>
          </a:xfrm>
        </p:grpSpPr>
        <p:pic>
          <p:nvPicPr>
            <p:cNvPr id="58" name="Graphic 57" descr="Elephant">
              <a:extLst>
                <a:ext uri="{FF2B5EF4-FFF2-40B4-BE49-F238E27FC236}">
                  <a16:creationId xmlns:a16="http://schemas.microsoft.com/office/drawing/2014/main" id="{41720637-0178-4577-827F-0B619A9825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59" name="Graphic 58" descr="Elephant">
              <a:extLst>
                <a:ext uri="{FF2B5EF4-FFF2-40B4-BE49-F238E27FC236}">
                  <a16:creationId xmlns:a16="http://schemas.microsoft.com/office/drawing/2014/main" id="{B00C11D3-9FF7-423E-B16C-1B98EAEAD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60" name="Graphic 59" descr="Elephant">
              <a:extLst>
                <a:ext uri="{FF2B5EF4-FFF2-40B4-BE49-F238E27FC236}">
                  <a16:creationId xmlns:a16="http://schemas.microsoft.com/office/drawing/2014/main" id="{21086F49-1288-4273-AF91-C301BA376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61" name="Graphic 60" descr="Elephant">
              <a:extLst>
                <a:ext uri="{FF2B5EF4-FFF2-40B4-BE49-F238E27FC236}">
                  <a16:creationId xmlns:a16="http://schemas.microsoft.com/office/drawing/2014/main" id="{7A400C98-0FF7-43BE-8082-200FA72E5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82543E2-AB4E-46F0-9338-0AF6D410E414}"/>
              </a:ext>
            </a:extLst>
          </p:cNvPr>
          <p:cNvGrpSpPr/>
          <p:nvPr/>
        </p:nvGrpSpPr>
        <p:grpSpPr>
          <a:xfrm>
            <a:off x="1731779" y="4775509"/>
            <a:ext cx="3315415" cy="784322"/>
            <a:chOff x="1742660" y="1296273"/>
            <a:chExt cx="3315415" cy="784322"/>
          </a:xfrm>
        </p:grpSpPr>
        <p:pic>
          <p:nvPicPr>
            <p:cNvPr id="63" name="Graphic 62" descr="Elephant">
              <a:extLst>
                <a:ext uri="{FF2B5EF4-FFF2-40B4-BE49-F238E27FC236}">
                  <a16:creationId xmlns:a16="http://schemas.microsoft.com/office/drawing/2014/main" id="{BC0C1411-CD3C-4575-AB7E-393181236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64" name="Graphic 63" descr="Elephant">
              <a:extLst>
                <a:ext uri="{FF2B5EF4-FFF2-40B4-BE49-F238E27FC236}">
                  <a16:creationId xmlns:a16="http://schemas.microsoft.com/office/drawing/2014/main" id="{060C0CA2-67F6-4BD1-A541-33210693A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65" name="Graphic 64" descr="Elephant">
              <a:extLst>
                <a:ext uri="{FF2B5EF4-FFF2-40B4-BE49-F238E27FC236}">
                  <a16:creationId xmlns:a16="http://schemas.microsoft.com/office/drawing/2014/main" id="{54DDA763-E416-464B-BCDE-036C23864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66" name="Graphic 65" descr="Elephant">
              <a:extLst>
                <a:ext uri="{FF2B5EF4-FFF2-40B4-BE49-F238E27FC236}">
                  <a16:creationId xmlns:a16="http://schemas.microsoft.com/office/drawing/2014/main" id="{72F749E6-8200-4DC0-A9E7-879378A99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2F46F59-A981-4FBA-917D-EA31D18A8320}"/>
              </a:ext>
            </a:extLst>
          </p:cNvPr>
          <p:cNvGrpSpPr/>
          <p:nvPr/>
        </p:nvGrpSpPr>
        <p:grpSpPr>
          <a:xfrm>
            <a:off x="1810105" y="538880"/>
            <a:ext cx="3315415" cy="784322"/>
            <a:chOff x="1742660" y="1296273"/>
            <a:chExt cx="3315415" cy="784322"/>
          </a:xfrm>
        </p:grpSpPr>
        <p:pic>
          <p:nvPicPr>
            <p:cNvPr id="68" name="Graphic 67" descr="Elephant">
              <a:extLst>
                <a:ext uri="{FF2B5EF4-FFF2-40B4-BE49-F238E27FC236}">
                  <a16:creationId xmlns:a16="http://schemas.microsoft.com/office/drawing/2014/main" id="{CA8504CD-B6F1-425B-980C-27BCF1417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42660" y="1296273"/>
              <a:ext cx="711364" cy="711364"/>
            </a:xfrm>
            <a:prstGeom prst="rect">
              <a:avLst/>
            </a:prstGeom>
          </p:spPr>
        </p:pic>
        <p:pic>
          <p:nvPicPr>
            <p:cNvPr id="69" name="Graphic 68" descr="Elephant">
              <a:extLst>
                <a:ext uri="{FF2B5EF4-FFF2-40B4-BE49-F238E27FC236}">
                  <a16:creationId xmlns:a16="http://schemas.microsoft.com/office/drawing/2014/main" id="{2F1AD242-411C-417D-884E-13748FE0E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10677" y="1296273"/>
              <a:ext cx="711364" cy="711364"/>
            </a:xfrm>
            <a:prstGeom prst="rect">
              <a:avLst/>
            </a:prstGeom>
          </p:spPr>
        </p:pic>
        <p:pic>
          <p:nvPicPr>
            <p:cNvPr id="70" name="Graphic 69" descr="Elephant">
              <a:extLst>
                <a:ext uri="{FF2B5EF4-FFF2-40B4-BE49-F238E27FC236}">
                  <a16:creationId xmlns:a16="http://schemas.microsoft.com/office/drawing/2014/main" id="{89FA6916-9E75-4F56-B251-4EF5AF463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78694" y="1336963"/>
              <a:ext cx="711364" cy="711364"/>
            </a:xfrm>
            <a:prstGeom prst="rect">
              <a:avLst/>
            </a:prstGeom>
          </p:spPr>
        </p:pic>
        <p:pic>
          <p:nvPicPr>
            <p:cNvPr id="71" name="Graphic 70" descr="Elephant">
              <a:extLst>
                <a:ext uri="{FF2B5EF4-FFF2-40B4-BE49-F238E27FC236}">
                  <a16:creationId xmlns:a16="http://schemas.microsoft.com/office/drawing/2014/main" id="{FEE367D1-1BD9-48A0-866C-91677D4A3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346711" y="1369231"/>
              <a:ext cx="711364" cy="711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603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321</TotalTime>
  <Words>315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 – Multiplication</vt:lpstr>
      <vt:lpstr>What’s the same and what’s different? </vt:lpstr>
      <vt:lpstr>What’s the same and what’s different?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26</cp:revision>
  <dcterms:created xsi:type="dcterms:W3CDTF">2020-03-20T11:22:32Z</dcterms:created>
  <dcterms:modified xsi:type="dcterms:W3CDTF">2020-04-07T07:06:29Z</dcterms:modified>
</cp:coreProperties>
</file>