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2–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4 – sequences and patterns.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0AFF20-7F7E-4D67-BB40-868DDBB904C1}"/>
              </a:ext>
            </a:extLst>
          </p:cNvPr>
          <p:cNvSpPr txBox="1"/>
          <p:nvPr/>
        </p:nvSpPr>
        <p:spPr>
          <a:xfrm>
            <a:off x="901148" y="410817"/>
            <a:ext cx="11039061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Today we are going to be looking at making patterns.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9471F-64F2-4C63-AC60-30F181D7B588}"/>
              </a:ext>
            </a:extLst>
          </p:cNvPr>
          <p:cNvSpPr txBox="1"/>
          <p:nvPr/>
        </p:nvSpPr>
        <p:spPr>
          <a:xfrm>
            <a:off x="1060174" y="1828800"/>
            <a:ext cx="10880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pattern is something which repeats. We can also call this a sequence.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F5A320-D427-4948-B74C-2B3E4787F93D}"/>
              </a:ext>
            </a:extLst>
          </p:cNvPr>
          <p:cNvSpPr txBox="1"/>
          <p:nvPr/>
        </p:nvSpPr>
        <p:spPr>
          <a:xfrm>
            <a:off x="337931" y="3103795"/>
            <a:ext cx="11708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a is a pattern.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9DAF3D-D986-4E3D-87D1-204ECA32B172}"/>
              </a:ext>
            </a:extLst>
          </p:cNvPr>
          <p:cNvGrpSpPr/>
          <p:nvPr/>
        </p:nvGrpSpPr>
        <p:grpSpPr>
          <a:xfrm>
            <a:off x="1205947" y="4054111"/>
            <a:ext cx="1742661" cy="722244"/>
            <a:chOff x="1205947" y="4054111"/>
            <a:chExt cx="1742661" cy="7222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DB70FF7-088B-4599-9342-2D4E94E1309C}"/>
                </a:ext>
              </a:extLst>
            </p:cNvPr>
            <p:cNvSpPr/>
            <p:nvPr/>
          </p:nvSpPr>
          <p:spPr>
            <a:xfrm>
              <a:off x="1205947" y="4054111"/>
              <a:ext cx="662609" cy="6493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BB5D4B9-1F19-4366-8EB7-E5C0266C94D4}"/>
                </a:ext>
              </a:extLst>
            </p:cNvPr>
            <p:cNvSpPr/>
            <p:nvPr/>
          </p:nvSpPr>
          <p:spPr>
            <a:xfrm>
              <a:off x="2160104" y="4054111"/>
              <a:ext cx="788504" cy="72224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78A890B-2739-4D22-AF7D-3ADBD84491FF}"/>
              </a:ext>
            </a:extLst>
          </p:cNvPr>
          <p:cNvGrpSpPr/>
          <p:nvPr/>
        </p:nvGrpSpPr>
        <p:grpSpPr>
          <a:xfrm>
            <a:off x="3299790" y="4054111"/>
            <a:ext cx="1742661" cy="722244"/>
            <a:chOff x="1205947" y="4054111"/>
            <a:chExt cx="1742661" cy="72224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7039BB7-7230-4029-B5D9-2FAC10098989}"/>
                </a:ext>
              </a:extLst>
            </p:cNvPr>
            <p:cNvSpPr/>
            <p:nvPr/>
          </p:nvSpPr>
          <p:spPr>
            <a:xfrm>
              <a:off x="1205947" y="4054111"/>
              <a:ext cx="662609" cy="6493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FE4380-1ED0-4021-9549-0FF8D082083F}"/>
                </a:ext>
              </a:extLst>
            </p:cNvPr>
            <p:cNvSpPr/>
            <p:nvPr/>
          </p:nvSpPr>
          <p:spPr>
            <a:xfrm>
              <a:off x="2160104" y="4054111"/>
              <a:ext cx="788504" cy="72224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94A6523-C7B7-4CB4-87FA-4985A0D1381E}"/>
              </a:ext>
            </a:extLst>
          </p:cNvPr>
          <p:cNvGrpSpPr/>
          <p:nvPr/>
        </p:nvGrpSpPr>
        <p:grpSpPr>
          <a:xfrm>
            <a:off x="5320747" y="4054111"/>
            <a:ext cx="1742661" cy="722244"/>
            <a:chOff x="1205947" y="4054111"/>
            <a:chExt cx="1742661" cy="72224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62EE509-3606-4127-8A20-78F02FFDA401}"/>
                </a:ext>
              </a:extLst>
            </p:cNvPr>
            <p:cNvSpPr/>
            <p:nvPr/>
          </p:nvSpPr>
          <p:spPr>
            <a:xfrm>
              <a:off x="1205947" y="4054111"/>
              <a:ext cx="662609" cy="6493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172F780-4808-4C51-B5A3-CD50BB738DC2}"/>
                </a:ext>
              </a:extLst>
            </p:cNvPr>
            <p:cNvSpPr/>
            <p:nvPr/>
          </p:nvSpPr>
          <p:spPr>
            <a:xfrm>
              <a:off x="2160104" y="4054111"/>
              <a:ext cx="788504" cy="72224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FB4FD90-FE52-437D-AEA5-C4C06CAA1F71}"/>
              </a:ext>
            </a:extLst>
          </p:cNvPr>
          <p:cNvGrpSpPr/>
          <p:nvPr/>
        </p:nvGrpSpPr>
        <p:grpSpPr>
          <a:xfrm>
            <a:off x="7229060" y="4054111"/>
            <a:ext cx="1742661" cy="722244"/>
            <a:chOff x="1205947" y="4054111"/>
            <a:chExt cx="1742661" cy="72224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E03C83F-A1AB-4B6E-BB44-1F4624447F93}"/>
                </a:ext>
              </a:extLst>
            </p:cNvPr>
            <p:cNvSpPr/>
            <p:nvPr/>
          </p:nvSpPr>
          <p:spPr>
            <a:xfrm>
              <a:off x="1205947" y="4054111"/>
              <a:ext cx="662609" cy="6493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A395FA0-72B5-4F82-81BF-F4B055CB180B}"/>
                </a:ext>
              </a:extLst>
            </p:cNvPr>
            <p:cNvSpPr/>
            <p:nvPr/>
          </p:nvSpPr>
          <p:spPr>
            <a:xfrm>
              <a:off x="2160104" y="4054111"/>
              <a:ext cx="788504" cy="72224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D005B9F-EB54-4DC6-BBD2-2B9E4459810A}"/>
              </a:ext>
            </a:extLst>
          </p:cNvPr>
          <p:cNvGrpSpPr/>
          <p:nvPr/>
        </p:nvGrpSpPr>
        <p:grpSpPr>
          <a:xfrm>
            <a:off x="9160565" y="4017667"/>
            <a:ext cx="1742661" cy="722244"/>
            <a:chOff x="1205947" y="4054111"/>
            <a:chExt cx="1742661" cy="7222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3B3D362-C47A-483D-A36A-09AEC934B802}"/>
                </a:ext>
              </a:extLst>
            </p:cNvPr>
            <p:cNvSpPr/>
            <p:nvPr/>
          </p:nvSpPr>
          <p:spPr>
            <a:xfrm>
              <a:off x="1205947" y="4054111"/>
              <a:ext cx="662609" cy="6493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071D0A8-16F6-464E-BC10-3CBB66079291}"/>
                </a:ext>
              </a:extLst>
            </p:cNvPr>
            <p:cNvSpPr/>
            <p:nvPr/>
          </p:nvSpPr>
          <p:spPr>
            <a:xfrm>
              <a:off x="2160104" y="4054111"/>
              <a:ext cx="788504" cy="72224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F2138C0-0B88-488A-9D07-077FCACA5530}"/>
              </a:ext>
            </a:extLst>
          </p:cNvPr>
          <p:cNvSpPr txBox="1"/>
          <p:nvPr/>
        </p:nvSpPr>
        <p:spPr>
          <a:xfrm>
            <a:off x="768626" y="5442830"/>
            <a:ext cx="475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/>
              <a:t>It repeats the square and the circle.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9B673D-C227-498F-B4F6-54BFBED8791D}"/>
              </a:ext>
            </a:extLst>
          </p:cNvPr>
          <p:cNvSpPr/>
          <p:nvPr/>
        </p:nvSpPr>
        <p:spPr>
          <a:xfrm>
            <a:off x="1060174" y="3763617"/>
            <a:ext cx="1948068" cy="11926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D91859-95B8-441E-9832-DFCF924BE9AD}"/>
              </a:ext>
            </a:extLst>
          </p:cNvPr>
          <p:cNvSpPr txBox="1"/>
          <p:nvPr/>
        </p:nvSpPr>
        <p:spPr>
          <a:xfrm>
            <a:off x="768625" y="5978462"/>
            <a:ext cx="11171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/>
              <a:t>Square, circle, then again square, circle, then again, square, circle.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12B0E3-5FAD-42C0-A8CE-5A7AB2145F56}"/>
              </a:ext>
            </a:extLst>
          </p:cNvPr>
          <p:cNvSpPr/>
          <p:nvPr/>
        </p:nvSpPr>
        <p:spPr>
          <a:xfrm>
            <a:off x="3173894" y="3763617"/>
            <a:ext cx="1948068" cy="11926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027AD0D-B27A-46E1-A0B5-40EF60B9C429}"/>
              </a:ext>
            </a:extLst>
          </p:cNvPr>
          <p:cNvSpPr/>
          <p:nvPr/>
        </p:nvSpPr>
        <p:spPr>
          <a:xfrm>
            <a:off x="5201477" y="3763617"/>
            <a:ext cx="1948068" cy="11926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06AE60-6844-4908-9635-594E333DE980}"/>
              </a:ext>
            </a:extLst>
          </p:cNvPr>
          <p:cNvSpPr/>
          <p:nvPr/>
        </p:nvSpPr>
        <p:spPr>
          <a:xfrm>
            <a:off x="7118075" y="3763617"/>
            <a:ext cx="1948068" cy="11926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61192C7-1060-46A3-8A5E-B149321E9475}"/>
              </a:ext>
            </a:extLst>
          </p:cNvPr>
          <p:cNvSpPr/>
          <p:nvPr/>
        </p:nvSpPr>
        <p:spPr>
          <a:xfrm>
            <a:off x="9031359" y="3763617"/>
            <a:ext cx="1948068" cy="11926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14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A47CF4-B883-4DB4-B8E5-090185F2348F}"/>
              </a:ext>
            </a:extLst>
          </p:cNvPr>
          <p:cNvSpPr txBox="1"/>
          <p:nvPr/>
        </p:nvSpPr>
        <p:spPr>
          <a:xfrm>
            <a:off x="901148" y="410817"/>
            <a:ext cx="11039061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would come next?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D4BC7C3-5A33-4C3F-864F-13585DE2403E}"/>
              </a:ext>
            </a:extLst>
          </p:cNvPr>
          <p:cNvGrpSpPr/>
          <p:nvPr/>
        </p:nvGrpSpPr>
        <p:grpSpPr>
          <a:xfrm>
            <a:off x="1285461" y="1683027"/>
            <a:ext cx="3101005" cy="781878"/>
            <a:chOff x="1285461" y="1683027"/>
            <a:chExt cx="3101005" cy="781878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776584B5-B509-4542-AB35-4152D0DEA5BA}"/>
                </a:ext>
              </a:extLst>
            </p:cNvPr>
            <p:cNvSpPr/>
            <p:nvPr/>
          </p:nvSpPr>
          <p:spPr>
            <a:xfrm>
              <a:off x="1285461" y="1683027"/>
              <a:ext cx="848139" cy="78187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A9F7C08-68D2-4671-8FA5-85367B4A3142}"/>
                </a:ext>
              </a:extLst>
            </p:cNvPr>
            <p:cNvSpPr/>
            <p:nvPr/>
          </p:nvSpPr>
          <p:spPr>
            <a:xfrm>
              <a:off x="2531164" y="1683027"/>
              <a:ext cx="728869" cy="7818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FAF840-6DC9-487B-B648-ECD361F653A5}"/>
                </a:ext>
              </a:extLst>
            </p:cNvPr>
            <p:cNvSpPr/>
            <p:nvPr/>
          </p:nvSpPr>
          <p:spPr>
            <a:xfrm>
              <a:off x="3657597" y="1683027"/>
              <a:ext cx="728869" cy="7818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9B20C0B-A608-435C-BF10-912E55607210}"/>
              </a:ext>
            </a:extLst>
          </p:cNvPr>
          <p:cNvGrpSpPr/>
          <p:nvPr/>
        </p:nvGrpSpPr>
        <p:grpSpPr>
          <a:xfrm>
            <a:off x="4704531" y="1683027"/>
            <a:ext cx="3101005" cy="781878"/>
            <a:chOff x="1285461" y="1683027"/>
            <a:chExt cx="3101005" cy="781878"/>
          </a:xfrm>
        </p:grpSpPr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3C0438BD-3B4B-4203-B096-8E31B77AA943}"/>
                </a:ext>
              </a:extLst>
            </p:cNvPr>
            <p:cNvSpPr/>
            <p:nvPr/>
          </p:nvSpPr>
          <p:spPr>
            <a:xfrm>
              <a:off x="1285461" y="1683027"/>
              <a:ext cx="848139" cy="78187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01AA6FD-3843-4A4F-9DBB-55F496D33115}"/>
                </a:ext>
              </a:extLst>
            </p:cNvPr>
            <p:cNvSpPr/>
            <p:nvPr/>
          </p:nvSpPr>
          <p:spPr>
            <a:xfrm>
              <a:off x="2531164" y="1683027"/>
              <a:ext cx="728869" cy="7818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2BC5971-0A6E-4F0E-A63F-3F925AE8148E}"/>
                </a:ext>
              </a:extLst>
            </p:cNvPr>
            <p:cNvSpPr/>
            <p:nvPr/>
          </p:nvSpPr>
          <p:spPr>
            <a:xfrm>
              <a:off x="3657597" y="1683027"/>
              <a:ext cx="728869" cy="7818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6BB840C-A7C6-44EC-B236-D475D7DAE173}"/>
              </a:ext>
            </a:extLst>
          </p:cNvPr>
          <p:cNvSpPr/>
          <p:nvPr/>
        </p:nvSpPr>
        <p:spPr>
          <a:xfrm>
            <a:off x="8209722" y="1683027"/>
            <a:ext cx="848139" cy="7818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6723142-C302-482E-9011-4D50060CEC2B}"/>
              </a:ext>
            </a:extLst>
          </p:cNvPr>
          <p:cNvSpPr/>
          <p:nvPr/>
        </p:nvSpPr>
        <p:spPr>
          <a:xfrm>
            <a:off x="9455425" y="1683027"/>
            <a:ext cx="728869" cy="781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698C7D-8A31-4C33-8E56-7318E71CB1B3}"/>
              </a:ext>
            </a:extLst>
          </p:cNvPr>
          <p:cNvSpPr txBox="1"/>
          <p:nvPr/>
        </p:nvSpPr>
        <p:spPr>
          <a:xfrm>
            <a:off x="901148" y="3180522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First look for the pattern. Which shapes are repeated?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4769C6-C687-483C-AE5F-426417B48068}"/>
              </a:ext>
            </a:extLst>
          </p:cNvPr>
          <p:cNvSpPr/>
          <p:nvPr/>
        </p:nvSpPr>
        <p:spPr>
          <a:xfrm>
            <a:off x="1192697" y="1484243"/>
            <a:ext cx="3366052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B62877-936A-4A9A-9F4E-01A09D639BE2}"/>
              </a:ext>
            </a:extLst>
          </p:cNvPr>
          <p:cNvSpPr txBox="1"/>
          <p:nvPr/>
        </p:nvSpPr>
        <p:spPr>
          <a:xfrm>
            <a:off x="901148" y="4112640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Triangle, circle, square and then this repeats.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F4D06F-5AE5-48A4-B899-43EE60C55D90}"/>
              </a:ext>
            </a:extLst>
          </p:cNvPr>
          <p:cNvSpPr/>
          <p:nvPr/>
        </p:nvSpPr>
        <p:spPr>
          <a:xfrm>
            <a:off x="4651513" y="1464366"/>
            <a:ext cx="3366052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9197CC-9612-45B3-9A64-9E7A168A3D58}"/>
              </a:ext>
            </a:extLst>
          </p:cNvPr>
          <p:cNvSpPr txBox="1"/>
          <p:nvPr/>
        </p:nvSpPr>
        <p:spPr>
          <a:xfrm>
            <a:off x="901148" y="4825952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 what comes next?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70601B-FCFB-4921-A81B-2B74B9F00903}"/>
              </a:ext>
            </a:extLst>
          </p:cNvPr>
          <p:cNvSpPr/>
          <p:nvPr/>
        </p:nvSpPr>
        <p:spPr>
          <a:xfrm>
            <a:off x="8136833" y="1472671"/>
            <a:ext cx="3366052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5F180F-39E5-4098-9BC5-6BB454D86929}"/>
              </a:ext>
            </a:extLst>
          </p:cNvPr>
          <p:cNvSpPr txBox="1"/>
          <p:nvPr/>
        </p:nvSpPr>
        <p:spPr>
          <a:xfrm>
            <a:off x="901147" y="5578876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Triangle, circle….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AD1C33-970D-4A31-BF88-639F3EE52722}"/>
              </a:ext>
            </a:extLst>
          </p:cNvPr>
          <p:cNvSpPr/>
          <p:nvPr/>
        </p:nvSpPr>
        <p:spPr>
          <a:xfrm>
            <a:off x="10472528" y="1707515"/>
            <a:ext cx="742122" cy="695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4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3F4805-F3B0-4CE3-B610-C6BC2D659989}"/>
              </a:ext>
            </a:extLst>
          </p:cNvPr>
          <p:cNvSpPr txBox="1"/>
          <p:nvPr/>
        </p:nvSpPr>
        <p:spPr>
          <a:xfrm>
            <a:off x="901148" y="410817"/>
            <a:ext cx="11039061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would come next?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A6FD59-C050-4DFF-AE02-CCBEACE94361}"/>
              </a:ext>
            </a:extLst>
          </p:cNvPr>
          <p:cNvGrpSpPr/>
          <p:nvPr/>
        </p:nvGrpSpPr>
        <p:grpSpPr>
          <a:xfrm>
            <a:off x="1113183" y="1563757"/>
            <a:ext cx="1643269" cy="982340"/>
            <a:chOff x="1113183" y="1563757"/>
            <a:chExt cx="1643269" cy="98234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CEDE4D5-B7B6-430B-B9EB-6FC64F99FF84}"/>
                </a:ext>
              </a:extLst>
            </p:cNvPr>
            <p:cNvSpPr/>
            <p:nvPr/>
          </p:nvSpPr>
          <p:spPr>
            <a:xfrm>
              <a:off x="1113183" y="1961322"/>
              <a:ext cx="609600" cy="58477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075D088-77BC-435C-84CC-8523F2E8D15B}"/>
                </a:ext>
              </a:extLst>
            </p:cNvPr>
            <p:cNvSpPr/>
            <p:nvPr/>
          </p:nvSpPr>
          <p:spPr>
            <a:xfrm>
              <a:off x="1822174" y="1563757"/>
              <a:ext cx="934278" cy="98233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7D4EE7C-F32B-44C4-98F4-98155DAC2E54}"/>
              </a:ext>
            </a:extLst>
          </p:cNvPr>
          <p:cNvGrpSpPr/>
          <p:nvPr/>
        </p:nvGrpSpPr>
        <p:grpSpPr>
          <a:xfrm>
            <a:off x="2855843" y="1563756"/>
            <a:ext cx="1643269" cy="982340"/>
            <a:chOff x="1113183" y="1563757"/>
            <a:chExt cx="1643269" cy="98234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F983E0-94B2-4EFD-8944-2E43202C506C}"/>
                </a:ext>
              </a:extLst>
            </p:cNvPr>
            <p:cNvSpPr/>
            <p:nvPr/>
          </p:nvSpPr>
          <p:spPr>
            <a:xfrm>
              <a:off x="1113183" y="1961322"/>
              <a:ext cx="609600" cy="58477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C6D290E-344D-4695-8B1E-124FE22176DA}"/>
                </a:ext>
              </a:extLst>
            </p:cNvPr>
            <p:cNvSpPr/>
            <p:nvPr/>
          </p:nvSpPr>
          <p:spPr>
            <a:xfrm>
              <a:off x="1822174" y="1563757"/>
              <a:ext cx="934278" cy="98233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DB9234A-4507-4F8A-B693-8AA64015ADCF}"/>
              </a:ext>
            </a:extLst>
          </p:cNvPr>
          <p:cNvGrpSpPr/>
          <p:nvPr/>
        </p:nvGrpSpPr>
        <p:grpSpPr>
          <a:xfrm>
            <a:off x="4598503" y="1563756"/>
            <a:ext cx="1643269" cy="982340"/>
            <a:chOff x="1113183" y="1563757"/>
            <a:chExt cx="1643269" cy="9823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41143E7-B4C0-4DEA-B8FD-1B723EFDA0A3}"/>
                </a:ext>
              </a:extLst>
            </p:cNvPr>
            <p:cNvSpPr/>
            <p:nvPr/>
          </p:nvSpPr>
          <p:spPr>
            <a:xfrm>
              <a:off x="1113183" y="1961322"/>
              <a:ext cx="609600" cy="58477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E878763-DB47-4360-9F33-7DBC6CF1CD71}"/>
                </a:ext>
              </a:extLst>
            </p:cNvPr>
            <p:cNvSpPr/>
            <p:nvPr/>
          </p:nvSpPr>
          <p:spPr>
            <a:xfrm>
              <a:off x="1822174" y="1563757"/>
              <a:ext cx="934278" cy="98233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1D0944B-FDBC-43B5-ABA7-78404338CC68}"/>
              </a:ext>
            </a:extLst>
          </p:cNvPr>
          <p:cNvGrpSpPr/>
          <p:nvPr/>
        </p:nvGrpSpPr>
        <p:grpSpPr>
          <a:xfrm>
            <a:off x="6341163" y="1563755"/>
            <a:ext cx="1643269" cy="982340"/>
            <a:chOff x="1113183" y="1563757"/>
            <a:chExt cx="1643269" cy="9823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58E9489-5AD7-4FAB-8272-DF98CDC56770}"/>
                </a:ext>
              </a:extLst>
            </p:cNvPr>
            <p:cNvSpPr/>
            <p:nvPr/>
          </p:nvSpPr>
          <p:spPr>
            <a:xfrm>
              <a:off x="1113183" y="1961322"/>
              <a:ext cx="609600" cy="58477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B6630DA-BE6E-490A-A40C-FE5316AA111B}"/>
                </a:ext>
              </a:extLst>
            </p:cNvPr>
            <p:cNvSpPr/>
            <p:nvPr/>
          </p:nvSpPr>
          <p:spPr>
            <a:xfrm>
              <a:off x="1822174" y="1563757"/>
              <a:ext cx="934278" cy="98233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485159B-50BD-48AA-B322-946EB961FC9B}"/>
              </a:ext>
            </a:extLst>
          </p:cNvPr>
          <p:cNvGrpSpPr/>
          <p:nvPr/>
        </p:nvGrpSpPr>
        <p:grpSpPr>
          <a:xfrm>
            <a:off x="8083823" y="1470150"/>
            <a:ext cx="1643269" cy="982340"/>
            <a:chOff x="1113183" y="1563757"/>
            <a:chExt cx="1643269" cy="98234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5AACA19-9517-418E-B137-38D6E0495E92}"/>
                </a:ext>
              </a:extLst>
            </p:cNvPr>
            <p:cNvSpPr/>
            <p:nvPr/>
          </p:nvSpPr>
          <p:spPr>
            <a:xfrm>
              <a:off x="1113183" y="1961322"/>
              <a:ext cx="609600" cy="58477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AAF696A-A52C-49AB-A47F-667F1A16D95D}"/>
                </a:ext>
              </a:extLst>
            </p:cNvPr>
            <p:cNvSpPr/>
            <p:nvPr/>
          </p:nvSpPr>
          <p:spPr>
            <a:xfrm>
              <a:off x="1822174" y="1563757"/>
              <a:ext cx="934278" cy="98233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0C9330-B71C-4CA9-9672-D7232F48C41D}"/>
              </a:ext>
            </a:extLst>
          </p:cNvPr>
          <p:cNvSpPr txBox="1"/>
          <p:nvPr/>
        </p:nvSpPr>
        <p:spPr>
          <a:xfrm>
            <a:off x="901147" y="3128354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First look for the pattern. Which shapes are repeated?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69E1C3-F052-4A76-A0B8-D18BBF502452}"/>
              </a:ext>
            </a:extLst>
          </p:cNvPr>
          <p:cNvSpPr txBox="1"/>
          <p:nvPr/>
        </p:nvSpPr>
        <p:spPr>
          <a:xfrm>
            <a:off x="901147" y="3840132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This time we have a small circle then a big circle and then this repeats.   	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D0C49C-F0AE-46AA-AB1C-702516F15ED3}"/>
              </a:ext>
            </a:extLst>
          </p:cNvPr>
          <p:cNvSpPr/>
          <p:nvPr/>
        </p:nvSpPr>
        <p:spPr>
          <a:xfrm>
            <a:off x="914399" y="1470150"/>
            <a:ext cx="1941444" cy="1180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743B0E-9E7A-426B-8A01-AD279177F818}"/>
              </a:ext>
            </a:extLst>
          </p:cNvPr>
          <p:cNvSpPr/>
          <p:nvPr/>
        </p:nvSpPr>
        <p:spPr>
          <a:xfrm>
            <a:off x="2792894" y="1464781"/>
            <a:ext cx="1805609" cy="1180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561964-3E71-43CB-8759-3156723C04A9}"/>
              </a:ext>
            </a:extLst>
          </p:cNvPr>
          <p:cNvSpPr/>
          <p:nvPr/>
        </p:nvSpPr>
        <p:spPr>
          <a:xfrm>
            <a:off x="4562058" y="1456898"/>
            <a:ext cx="1779106" cy="1180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64A77-8531-471E-B2E1-F9376EBC76C1}"/>
              </a:ext>
            </a:extLst>
          </p:cNvPr>
          <p:cNvSpPr/>
          <p:nvPr/>
        </p:nvSpPr>
        <p:spPr>
          <a:xfrm>
            <a:off x="6294781" y="1449015"/>
            <a:ext cx="1779106" cy="1180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C45ED4-91C0-4C3B-B6E1-37ABED042C43}"/>
              </a:ext>
            </a:extLst>
          </p:cNvPr>
          <p:cNvSpPr/>
          <p:nvPr/>
        </p:nvSpPr>
        <p:spPr>
          <a:xfrm>
            <a:off x="8027504" y="1441132"/>
            <a:ext cx="1779106" cy="1180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1B9B2C-02DA-4DC0-9CA2-7D5B704434F1}"/>
              </a:ext>
            </a:extLst>
          </p:cNvPr>
          <p:cNvSpPr txBox="1"/>
          <p:nvPr/>
        </p:nvSpPr>
        <p:spPr>
          <a:xfrm>
            <a:off x="914399" y="4731024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 what comes next?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CFFF40-6FEF-4132-B2A7-4E410C63007B}"/>
              </a:ext>
            </a:extLst>
          </p:cNvPr>
          <p:cNvSpPr/>
          <p:nvPr/>
        </p:nvSpPr>
        <p:spPr>
          <a:xfrm>
            <a:off x="9760227" y="1449014"/>
            <a:ext cx="1779106" cy="11802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1A20D2-ECEB-4D78-9079-C8E2FED1B7EB}"/>
              </a:ext>
            </a:extLst>
          </p:cNvPr>
          <p:cNvSpPr txBox="1"/>
          <p:nvPr/>
        </p:nvSpPr>
        <p:spPr>
          <a:xfrm>
            <a:off x="914399" y="5489606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Small circle, big circle… 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D365934-FCB5-43C1-8E6E-D0A9BCE353DF}"/>
              </a:ext>
            </a:extLst>
          </p:cNvPr>
          <p:cNvSpPr/>
          <p:nvPr/>
        </p:nvSpPr>
        <p:spPr>
          <a:xfrm>
            <a:off x="9876180" y="1899108"/>
            <a:ext cx="609600" cy="5847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634BA0E-8695-493B-A989-89AADF2757FB}"/>
              </a:ext>
            </a:extLst>
          </p:cNvPr>
          <p:cNvSpPr/>
          <p:nvPr/>
        </p:nvSpPr>
        <p:spPr>
          <a:xfrm>
            <a:off x="10555350" y="1563756"/>
            <a:ext cx="848146" cy="9201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2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1" grpId="0" animBg="1"/>
      <p:bldP spid="22" grpId="0" animBg="1"/>
      <p:bldP spid="24" grpId="0" animBg="1"/>
      <p:bldP spid="25" grpId="0" animBg="1"/>
      <p:bldP spid="27" grpId="0"/>
      <p:bldP spid="28" grpId="0" animBg="1"/>
      <p:bldP spid="29" grpId="0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A0F47A-1276-4917-BE60-643FF55DC5EE}"/>
              </a:ext>
            </a:extLst>
          </p:cNvPr>
          <p:cNvSpPr txBox="1"/>
          <p:nvPr/>
        </p:nvSpPr>
        <p:spPr>
          <a:xfrm>
            <a:off x="901148" y="410817"/>
            <a:ext cx="11039061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would come next?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EA37705-C141-4C50-B89D-A3C151577718}"/>
              </a:ext>
            </a:extLst>
          </p:cNvPr>
          <p:cNvGrpSpPr/>
          <p:nvPr/>
        </p:nvGrpSpPr>
        <p:grpSpPr>
          <a:xfrm>
            <a:off x="1219200" y="1537253"/>
            <a:ext cx="2504661" cy="584775"/>
            <a:chOff x="1232452" y="1378226"/>
            <a:chExt cx="3260036" cy="94253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EF534FE-84FA-459B-8B47-2626439E13BA}"/>
                </a:ext>
              </a:extLst>
            </p:cNvPr>
            <p:cNvSpPr/>
            <p:nvPr/>
          </p:nvSpPr>
          <p:spPr>
            <a:xfrm>
              <a:off x="1232452" y="1577009"/>
              <a:ext cx="715618" cy="715617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Graphic 4" descr="Cat">
              <a:extLst>
                <a:ext uri="{FF2B5EF4-FFF2-40B4-BE49-F238E27FC236}">
                  <a16:creationId xmlns:a16="http://schemas.microsoft.com/office/drawing/2014/main" id="{9873E9D7-8F80-4909-9229-E92C8FC3A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48070" y="1406364"/>
              <a:ext cx="914400" cy="914400"/>
            </a:xfrm>
            <a:prstGeom prst="rect">
              <a:avLst/>
            </a:prstGeom>
          </p:spPr>
        </p:pic>
        <p:pic>
          <p:nvPicPr>
            <p:cNvPr id="6" name="Graphic 5" descr="Cat">
              <a:extLst>
                <a:ext uri="{FF2B5EF4-FFF2-40B4-BE49-F238E27FC236}">
                  <a16:creationId xmlns:a16="http://schemas.microsoft.com/office/drawing/2014/main" id="{6FAA555E-B420-4535-9AA2-E8575A8E5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63688" y="1378226"/>
              <a:ext cx="914400" cy="914400"/>
            </a:xfrm>
            <a:prstGeom prst="rect">
              <a:avLst/>
            </a:prstGeom>
          </p:spPr>
        </p:pic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E33E3B32-9426-4144-958A-A21C2BDB5A0E}"/>
                </a:ext>
              </a:extLst>
            </p:cNvPr>
            <p:cNvSpPr/>
            <p:nvPr/>
          </p:nvSpPr>
          <p:spPr>
            <a:xfrm>
              <a:off x="3578088" y="1378226"/>
              <a:ext cx="914400" cy="914400"/>
            </a:xfrm>
            <a:prstGeom prst="star5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CEC9BE8-81D8-472A-871D-F0C234CF0B97}"/>
              </a:ext>
            </a:extLst>
          </p:cNvPr>
          <p:cNvGrpSpPr/>
          <p:nvPr/>
        </p:nvGrpSpPr>
        <p:grpSpPr>
          <a:xfrm>
            <a:off x="3916017" y="1519795"/>
            <a:ext cx="2504661" cy="584775"/>
            <a:chOff x="1232452" y="1378226"/>
            <a:chExt cx="3260036" cy="9425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78AE878-8DC6-451C-A6B5-13690F2CAE3D}"/>
                </a:ext>
              </a:extLst>
            </p:cNvPr>
            <p:cNvSpPr/>
            <p:nvPr/>
          </p:nvSpPr>
          <p:spPr>
            <a:xfrm>
              <a:off x="1232452" y="1577009"/>
              <a:ext cx="715618" cy="715617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 descr="Cat">
              <a:extLst>
                <a:ext uri="{FF2B5EF4-FFF2-40B4-BE49-F238E27FC236}">
                  <a16:creationId xmlns:a16="http://schemas.microsoft.com/office/drawing/2014/main" id="{A1B416D5-15F5-4DC6-92FD-58E23F9C22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48070" y="1406364"/>
              <a:ext cx="914400" cy="914400"/>
            </a:xfrm>
            <a:prstGeom prst="rect">
              <a:avLst/>
            </a:prstGeom>
          </p:spPr>
        </p:pic>
        <p:pic>
          <p:nvPicPr>
            <p:cNvPr id="12" name="Graphic 11" descr="Cat">
              <a:extLst>
                <a:ext uri="{FF2B5EF4-FFF2-40B4-BE49-F238E27FC236}">
                  <a16:creationId xmlns:a16="http://schemas.microsoft.com/office/drawing/2014/main" id="{338252A0-E9A9-43FA-ADC3-03FB747FC8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63688" y="1378226"/>
              <a:ext cx="914400" cy="914400"/>
            </a:xfrm>
            <a:prstGeom prst="rect">
              <a:avLst/>
            </a:prstGeom>
          </p:spPr>
        </p:pic>
        <p:sp>
          <p:nvSpPr>
            <p:cNvPr id="13" name="Star: 5 Points 12">
              <a:extLst>
                <a:ext uri="{FF2B5EF4-FFF2-40B4-BE49-F238E27FC236}">
                  <a16:creationId xmlns:a16="http://schemas.microsoft.com/office/drawing/2014/main" id="{2A9F9C27-3166-4035-9168-01246EBEE6BD}"/>
                </a:ext>
              </a:extLst>
            </p:cNvPr>
            <p:cNvSpPr/>
            <p:nvPr/>
          </p:nvSpPr>
          <p:spPr>
            <a:xfrm>
              <a:off x="3578088" y="1378226"/>
              <a:ext cx="914400" cy="914400"/>
            </a:xfrm>
            <a:prstGeom prst="star5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6A9FB79-CD77-46D6-BB42-17339E132B9D}"/>
              </a:ext>
            </a:extLst>
          </p:cNvPr>
          <p:cNvGrpSpPr/>
          <p:nvPr/>
        </p:nvGrpSpPr>
        <p:grpSpPr>
          <a:xfrm>
            <a:off x="6473850" y="1502337"/>
            <a:ext cx="2504661" cy="584775"/>
            <a:chOff x="1232452" y="1378226"/>
            <a:chExt cx="3260036" cy="94253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18218C3-DCA6-46C5-A487-0E858450EBD8}"/>
                </a:ext>
              </a:extLst>
            </p:cNvPr>
            <p:cNvSpPr/>
            <p:nvPr/>
          </p:nvSpPr>
          <p:spPr>
            <a:xfrm>
              <a:off x="1232452" y="1577009"/>
              <a:ext cx="715618" cy="715617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Graphic 15" descr="Cat">
              <a:extLst>
                <a:ext uri="{FF2B5EF4-FFF2-40B4-BE49-F238E27FC236}">
                  <a16:creationId xmlns:a16="http://schemas.microsoft.com/office/drawing/2014/main" id="{0B6B2A46-3EF7-487D-ABE2-3C12EBCE3C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48070" y="1406364"/>
              <a:ext cx="914400" cy="914400"/>
            </a:xfrm>
            <a:prstGeom prst="rect">
              <a:avLst/>
            </a:prstGeom>
          </p:spPr>
        </p:pic>
        <p:pic>
          <p:nvPicPr>
            <p:cNvPr id="17" name="Graphic 16" descr="Cat">
              <a:extLst>
                <a:ext uri="{FF2B5EF4-FFF2-40B4-BE49-F238E27FC236}">
                  <a16:creationId xmlns:a16="http://schemas.microsoft.com/office/drawing/2014/main" id="{D82BE15B-6438-4C2B-876D-C73F1E21EA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63688" y="1378226"/>
              <a:ext cx="914400" cy="914400"/>
            </a:xfrm>
            <a:prstGeom prst="rect">
              <a:avLst/>
            </a:prstGeom>
          </p:spPr>
        </p:pic>
        <p:sp>
          <p:nvSpPr>
            <p:cNvPr id="18" name="Star: 5 Points 17">
              <a:extLst>
                <a:ext uri="{FF2B5EF4-FFF2-40B4-BE49-F238E27FC236}">
                  <a16:creationId xmlns:a16="http://schemas.microsoft.com/office/drawing/2014/main" id="{E1E78B98-785D-45F7-BA4F-54C9DAAB12E6}"/>
                </a:ext>
              </a:extLst>
            </p:cNvPr>
            <p:cNvSpPr/>
            <p:nvPr/>
          </p:nvSpPr>
          <p:spPr>
            <a:xfrm>
              <a:off x="3578088" y="1378226"/>
              <a:ext cx="914400" cy="914400"/>
            </a:xfrm>
            <a:prstGeom prst="star5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F92BCBE0-C1C2-441E-81A5-50603A47514C}"/>
              </a:ext>
            </a:extLst>
          </p:cNvPr>
          <p:cNvSpPr/>
          <p:nvPr/>
        </p:nvSpPr>
        <p:spPr>
          <a:xfrm>
            <a:off x="9170666" y="1608209"/>
            <a:ext cx="549804" cy="44398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Graphic 20" descr="Cat">
            <a:extLst>
              <a:ext uri="{FF2B5EF4-FFF2-40B4-BE49-F238E27FC236}">
                <a16:creationId xmlns:a16="http://schemas.microsoft.com/office/drawing/2014/main" id="{75F32C9B-A619-4D08-A751-79088F751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0470" y="1502337"/>
            <a:ext cx="702527" cy="56731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4BAF0B7-36B3-41D5-B493-0A8826208B6A}"/>
              </a:ext>
            </a:extLst>
          </p:cNvPr>
          <p:cNvSpPr txBox="1"/>
          <p:nvPr/>
        </p:nvSpPr>
        <p:spPr>
          <a:xfrm>
            <a:off x="901147" y="3128354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First look for the pattern. Which shapes are repeated?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F92936C-4FC7-46D8-9AB7-E363D29239C1}"/>
              </a:ext>
            </a:extLst>
          </p:cNvPr>
          <p:cNvSpPr/>
          <p:nvPr/>
        </p:nvSpPr>
        <p:spPr>
          <a:xfrm>
            <a:off x="1027045" y="1502337"/>
            <a:ext cx="2696816" cy="7770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C52B3E-C5E6-4CF1-BCCB-0824D50332C1}"/>
              </a:ext>
            </a:extLst>
          </p:cNvPr>
          <p:cNvSpPr txBox="1"/>
          <p:nvPr/>
        </p:nvSpPr>
        <p:spPr>
          <a:xfrm>
            <a:off x="901147" y="3950471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This time we have square, cat, cat, star and then it repeats.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A9AA647-CA67-4AE1-8410-0E30501C3C8A}"/>
              </a:ext>
            </a:extLst>
          </p:cNvPr>
          <p:cNvSpPr/>
          <p:nvPr/>
        </p:nvSpPr>
        <p:spPr>
          <a:xfrm>
            <a:off x="3723861" y="1482052"/>
            <a:ext cx="2696816" cy="7770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3DAC074-E4FF-45B6-AAC3-3B351A887988}"/>
              </a:ext>
            </a:extLst>
          </p:cNvPr>
          <p:cNvSpPr/>
          <p:nvPr/>
        </p:nvSpPr>
        <p:spPr>
          <a:xfrm>
            <a:off x="6364033" y="1442178"/>
            <a:ext cx="2696816" cy="7770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396E57-3DB0-4D72-83D8-304728743ECA}"/>
              </a:ext>
            </a:extLst>
          </p:cNvPr>
          <p:cNvSpPr txBox="1"/>
          <p:nvPr/>
        </p:nvSpPr>
        <p:spPr>
          <a:xfrm>
            <a:off x="901147" y="4918959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So what would come next?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5E2634-B48F-4A14-B544-5CDD3BE04A2A}"/>
              </a:ext>
            </a:extLst>
          </p:cNvPr>
          <p:cNvSpPr/>
          <p:nvPr/>
        </p:nvSpPr>
        <p:spPr>
          <a:xfrm>
            <a:off x="9043799" y="1424720"/>
            <a:ext cx="2696816" cy="7770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08DBA5-40FB-4DB6-A495-90FA6E97CA2D}"/>
              </a:ext>
            </a:extLst>
          </p:cNvPr>
          <p:cNvSpPr txBox="1"/>
          <p:nvPr/>
        </p:nvSpPr>
        <p:spPr>
          <a:xfrm>
            <a:off x="844502" y="5722781"/>
            <a:ext cx="1103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Square, cat </a:t>
            </a:r>
          </a:p>
        </p:txBody>
      </p:sp>
      <p:pic>
        <p:nvPicPr>
          <p:cNvPr id="33" name="Graphic 32" descr="Cat">
            <a:extLst>
              <a:ext uri="{FF2B5EF4-FFF2-40B4-BE49-F238E27FC236}">
                <a16:creationId xmlns:a16="http://schemas.microsoft.com/office/drawing/2014/main" id="{59FE315C-CCD6-4D1A-9AC4-A0A8E5DD53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96210" y="1494655"/>
            <a:ext cx="702527" cy="567317"/>
          </a:xfrm>
          <a:prstGeom prst="rect">
            <a:avLst/>
          </a:prstGeom>
        </p:spPr>
      </p:pic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C4B38218-3F90-4567-ADF0-3DB472E476EE}"/>
              </a:ext>
            </a:extLst>
          </p:cNvPr>
          <p:cNvSpPr/>
          <p:nvPr/>
        </p:nvSpPr>
        <p:spPr>
          <a:xfrm>
            <a:off x="10998737" y="1494655"/>
            <a:ext cx="659540" cy="59183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10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6" grpId="0"/>
      <p:bldP spid="27" grpId="0" animBg="1"/>
      <p:bldP spid="28" grpId="0" animBg="1"/>
      <p:bldP spid="29" grpId="0"/>
      <p:bldP spid="31" grpId="0" animBg="1"/>
      <p:bldP spid="32" grpId="0"/>
      <p:bldP spid="34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250</TotalTime>
  <Words>187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2– Geometry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29</cp:revision>
  <dcterms:created xsi:type="dcterms:W3CDTF">2020-03-20T11:22:32Z</dcterms:created>
  <dcterms:modified xsi:type="dcterms:W3CDTF">2020-04-08T08:03:01Z</dcterms:modified>
</cp:coreProperties>
</file>