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59" r:id="rId6"/>
    <p:sldId id="260" r:id="rId7"/>
    <p:sldId id="263" r:id="rId8"/>
    <p:sldId id="267" r:id="rId9"/>
    <p:sldId id="272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ECDFD-1319-489A-934E-9A7295B0E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7E42CAD-BE64-4416-AF45-56A8FD52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36821"/>
              </p:ext>
            </p:extLst>
          </p:nvPr>
        </p:nvGraphicFramePr>
        <p:xfrm>
          <a:off x="580704" y="2737824"/>
          <a:ext cx="10845100" cy="1551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9020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361752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2030136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2055303">
                  <a:extLst>
                    <a:ext uri="{9D8B030D-6E8A-4147-A177-3AD203B41FA5}">
                      <a16:colId xmlns:a16="http://schemas.microsoft.com/office/drawing/2014/main" val="3530555037"/>
                    </a:ext>
                  </a:extLst>
                </a:gridCol>
                <a:gridCol w="973121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Here are 3 sentences. They are jumbled up! Can you unscramble them to make sense?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5E304-E3E3-4113-85F4-A097541C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172280" y="5200953"/>
            <a:ext cx="1590260" cy="15518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04CF45-99E2-46D1-B0A0-EF8A6D8B2D1D}"/>
              </a:ext>
            </a:extLst>
          </p:cNvPr>
          <p:cNvSpPr txBox="1"/>
          <p:nvPr/>
        </p:nvSpPr>
        <p:spPr>
          <a:xfrm>
            <a:off x="9316656" y="5151849"/>
            <a:ext cx="184088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360501-9FE7-4804-9470-9401EDB75969}"/>
              </a:ext>
            </a:extLst>
          </p:cNvPr>
          <p:cNvSpPr txBox="1"/>
          <p:nvPr/>
        </p:nvSpPr>
        <p:spPr>
          <a:xfrm>
            <a:off x="1904997" y="5151847"/>
            <a:ext cx="307626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rabbit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1BC81-B5FE-4815-B521-CFB944EB81EB}"/>
              </a:ext>
            </a:extLst>
          </p:cNvPr>
          <p:cNvSpPr txBox="1"/>
          <p:nvPr/>
        </p:nvSpPr>
        <p:spPr>
          <a:xfrm>
            <a:off x="6924458" y="5151851"/>
            <a:ext cx="17377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4CB2C-DD00-4852-B96D-00B53FEF6C1C}"/>
              </a:ext>
            </a:extLst>
          </p:cNvPr>
          <p:cNvSpPr txBox="1"/>
          <p:nvPr/>
        </p:nvSpPr>
        <p:spPr>
          <a:xfrm>
            <a:off x="5083967" y="5151848"/>
            <a:ext cx="17377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1D4DC-EB76-4588-B702-F3E29BDF03EF}"/>
              </a:ext>
            </a:extLst>
          </p:cNvPr>
          <p:cNvSpPr txBox="1"/>
          <p:nvPr/>
        </p:nvSpPr>
        <p:spPr>
          <a:xfrm>
            <a:off x="8804702" y="5151850"/>
            <a:ext cx="36949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0F09D-24CA-438C-90EC-1B82A0978931}"/>
              </a:ext>
            </a:extLst>
          </p:cNvPr>
          <p:cNvSpPr txBox="1"/>
          <p:nvPr/>
        </p:nvSpPr>
        <p:spPr>
          <a:xfrm>
            <a:off x="1249014" y="2944933"/>
            <a:ext cx="184088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829496-549C-44A7-9B90-2C4CCA1194EA}"/>
              </a:ext>
            </a:extLst>
          </p:cNvPr>
          <p:cNvSpPr txBox="1"/>
          <p:nvPr/>
        </p:nvSpPr>
        <p:spPr>
          <a:xfrm>
            <a:off x="3310608" y="2944933"/>
            <a:ext cx="307626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rabbit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147C65-9162-42D6-A775-1A3C19F79DBD}"/>
              </a:ext>
            </a:extLst>
          </p:cNvPr>
          <p:cNvSpPr txBox="1"/>
          <p:nvPr/>
        </p:nvSpPr>
        <p:spPr>
          <a:xfrm>
            <a:off x="6607587" y="2944933"/>
            <a:ext cx="17377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241E3-248B-48DE-9D16-D3136F77EFF6}"/>
              </a:ext>
            </a:extLst>
          </p:cNvPr>
          <p:cNvSpPr txBox="1"/>
          <p:nvPr/>
        </p:nvSpPr>
        <p:spPr>
          <a:xfrm>
            <a:off x="8530101" y="2944933"/>
            <a:ext cx="17377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hop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34FAE-6E4F-4CE3-A9F2-BBD620CBF8F2}"/>
              </a:ext>
            </a:extLst>
          </p:cNvPr>
          <p:cNvSpPr txBox="1"/>
          <p:nvPr/>
        </p:nvSpPr>
        <p:spPr>
          <a:xfrm>
            <a:off x="10354397" y="2944933"/>
            <a:ext cx="36949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3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1566685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write a sentence.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nk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71212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86929" y="287473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75300" y="286944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75301" y="2880028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77814" y="286932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75299" y="287738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84416" y="288532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82371" y="287732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77815" y="285836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84416" y="287202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75298" y="284971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700E87-D4A2-4C7E-90E4-A8739DE00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4" t="19309" r="60327" b="8772"/>
          <a:stretch/>
        </p:blipFill>
        <p:spPr>
          <a:xfrm>
            <a:off x="1402457" y="1585739"/>
            <a:ext cx="3458818" cy="4929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AE0E6-E2C6-4BCE-A4EC-75ED14816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74" t="22016" r="29456" b="6065"/>
          <a:stretch/>
        </p:blipFill>
        <p:spPr>
          <a:xfrm>
            <a:off x="7067051" y="1601771"/>
            <a:ext cx="3458818" cy="4929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33594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718069" y="495516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33435" y="4955161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476856" y="495516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00808" y="4955161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498049" y="495516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BD392BF-735C-497E-9944-16E2F6A5A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5" t="16409" r="29456" b="11479"/>
          <a:stretch/>
        </p:blipFill>
        <p:spPr>
          <a:xfrm>
            <a:off x="7013090" y="1577182"/>
            <a:ext cx="3472070" cy="4943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EA469F-640A-46F4-B56D-CF1A14123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6" t="22015" r="60326" b="5872"/>
          <a:stretch/>
        </p:blipFill>
        <p:spPr>
          <a:xfrm>
            <a:off x="1345139" y="1626877"/>
            <a:ext cx="3472069" cy="4943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749436" y="4955161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718069" y="495516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1795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90737" y="4888382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395249" y="4888382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369739" y="4888382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0011"/>
              </p:ext>
            </p:extLst>
          </p:nvPr>
        </p:nvGraphicFramePr>
        <p:xfrm>
          <a:off x="838200" y="1820011"/>
          <a:ext cx="6410739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048025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Put on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000" dirty="0">
                <a:latin typeface="Comic Sans MS" panose="030F0702030302020204" pitchFamily="66" charset="0"/>
              </a:rPr>
              <a:t> red hat.</a:t>
            </a:r>
          </a:p>
        </p:txBody>
      </p:sp>
      <p:pic>
        <p:nvPicPr>
          <p:cNvPr id="1028" name="Picture 4" descr="Free Clipart: Boy in red cap | pitr">
            <a:extLst>
              <a:ext uri="{FF2B5EF4-FFF2-40B4-BE49-F238E27FC236}">
                <a16:creationId xmlns:a16="http://schemas.microsoft.com/office/drawing/2014/main" id="{F29EB7CE-078D-4ADB-82AD-245BCA96B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85" y="3429000"/>
            <a:ext cx="3278282" cy="3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Making a sentence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6EB16C-D363-424F-9A02-A58810C42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82682"/>
              </p:ext>
            </p:extLst>
          </p:nvPr>
        </p:nvGraphicFramePr>
        <p:xfrm>
          <a:off x="580704" y="2737824"/>
          <a:ext cx="10845100" cy="155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020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216902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2169020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3364919">
                  <a:extLst>
                    <a:ext uri="{9D8B030D-6E8A-4147-A177-3AD203B41FA5}">
                      <a16:colId xmlns:a16="http://schemas.microsoft.com/office/drawing/2014/main" val="3530555037"/>
                    </a:ext>
                  </a:extLst>
                </a:gridCol>
                <a:gridCol w="973121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Here are 3 sentences. They are jumbled up! Can you unscramble them to make sense?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5E304-E3E3-4113-85F4-A097541C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172280" y="5200953"/>
            <a:ext cx="1590260" cy="15518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8124033" y="5035584"/>
            <a:ext cx="193793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C45C8-571C-4B22-A4B0-C7D438DFACE4}"/>
              </a:ext>
            </a:extLst>
          </p:cNvPr>
          <p:cNvSpPr txBox="1"/>
          <p:nvPr/>
        </p:nvSpPr>
        <p:spPr>
          <a:xfrm>
            <a:off x="2018441" y="5024099"/>
            <a:ext cx="178572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6BED3-EEC1-4ABB-B7F7-9F82573D5308}"/>
              </a:ext>
            </a:extLst>
          </p:cNvPr>
          <p:cNvSpPr txBox="1"/>
          <p:nvPr/>
        </p:nvSpPr>
        <p:spPr>
          <a:xfrm>
            <a:off x="6551395" y="5024097"/>
            <a:ext cx="99234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52B86-7E81-491F-89B0-0C72E24560FE}"/>
              </a:ext>
            </a:extLst>
          </p:cNvPr>
          <p:cNvSpPr txBox="1"/>
          <p:nvPr/>
        </p:nvSpPr>
        <p:spPr>
          <a:xfrm>
            <a:off x="3953034" y="5024098"/>
            <a:ext cx="24929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F307-2398-494B-86F8-91668F47F622}"/>
              </a:ext>
            </a:extLst>
          </p:cNvPr>
          <p:cNvSpPr txBox="1"/>
          <p:nvPr/>
        </p:nvSpPr>
        <p:spPr>
          <a:xfrm>
            <a:off x="7649139" y="5024096"/>
            <a:ext cx="3694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5F628-56FF-4D83-89A2-F8A774C1A2BF}"/>
              </a:ext>
            </a:extLst>
          </p:cNvPr>
          <p:cNvSpPr txBox="1"/>
          <p:nvPr/>
        </p:nvSpPr>
        <p:spPr>
          <a:xfrm>
            <a:off x="2018441" y="2857712"/>
            <a:ext cx="193793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CA7F89-573A-4C3D-90E1-56B571F4DF9C}"/>
              </a:ext>
            </a:extLst>
          </p:cNvPr>
          <p:cNvSpPr txBox="1"/>
          <p:nvPr/>
        </p:nvSpPr>
        <p:spPr>
          <a:xfrm>
            <a:off x="4072389" y="2857713"/>
            <a:ext cx="178572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12FF33-36B3-4168-8AD3-E0CB7D4C51DB}"/>
              </a:ext>
            </a:extLst>
          </p:cNvPr>
          <p:cNvSpPr txBox="1"/>
          <p:nvPr/>
        </p:nvSpPr>
        <p:spPr>
          <a:xfrm>
            <a:off x="5974131" y="2857714"/>
            <a:ext cx="99234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804A6-DDBD-4143-86C6-8ABD5633F7DD}"/>
              </a:ext>
            </a:extLst>
          </p:cNvPr>
          <p:cNvSpPr txBox="1"/>
          <p:nvPr/>
        </p:nvSpPr>
        <p:spPr>
          <a:xfrm>
            <a:off x="7079064" y="2860664"/>
            <a:ext cx="24929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2C14F9-EC18-4DDF-825F-830D0D91B37B}"/>
              </a:ext>
            </a:extLst>
          </p:cNvPr>
          <p:cNvSpPr txBox="1"/>
          <p:nvPr/>
        </p:nvSpPr>
        <p:spPr>
          <a:xfrm>
            <a:off x="9688046" y="2860664"/>
            <a:ext cx="3694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6EB16C-D363-424F-9A02-A58810C42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99801"/>
              </p:ext>
            </p:extLst>
          </p:nvPr>
        </p:nvGraphicFramePr>
        <p:xfrm>
          <a:off x="1411214" y="2787914"/>
          <a:ext cx="9586753" cy="15518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9020">
                  <a:extLst>
                    <a:ext uri="{9D8B030D-6E8A-4147-A177-3AD203B41FA5}">
                      <a16:colId xmlns:a16="http://schemas.microsoft.com/office/drawing/2014/main" val="794685086"/>
                    </a:ext>
                  </a:extLst>
                </a:gridCol>
                <a:gridCol w="2169020">
                  <a:extLst>
                    <a:ext uri="{9D8B030D-6E8A-4147-A177-3AD203B41FA5}">
                      <a16:colId xmlns:a16="http://schemas.microsoft.com/office/drawing/2014/main" val="3313970493"/>
                    </a:ext>
                  </a:extLst>
                </a:gridCol>
                <a:gridCol w="2169020">
                  <a:extLst>
                    <a:ext uri="{9D8B030D-6E8A-4147-A177-3AD203B41FA5}">
                      <a16:colId xmlns:a16="http://schemas.microsoft.com/office/drawing/2014/main" val="629456362"/>
                    </a:ext>
                  </a:extLst>
                </a:gridCol>
                <a:gridCol w="2349851">
                  <a:extLst>
                    <a:ext uri="{9D8B030D-6E8A-4147-A177-3AD203B41FA5}">
                      <a16:colId xmlns:a16="http://schemas.microsoft.com/office/drawing/2014/main" val="3530555037"/>
                    </a:ext>
                  </a:extLst>
                </a:gridCol>
                <a:gridCol w="729842">
                  <a:extLst>
                    <a:ext uri="{9D8B030D-6E8A-4147-A177-3AD203B41FA5}">
                      <a16:colId xmlns:a16="http://schemas.microsoft.com/office/drawing/2014/main" val="4107429957"/>
                    </a:ext>
                  </a:extLst>
                </a:gridCol>
              </a:tblGrid>
              <a:tr h="155185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2855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Here are 3 sentences. They are jumbled up! Can you unscramble them to make sense?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5E304-E3E3-4113-85F4-A097541C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172280" y="5200953"/>
            <a:ext cx="1590260" cy="15518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C736A-3CF4-4E9D-BDF3-39985A047D3D}"/>
              </a:ext>
            </a:extLst>
          </p:cNvPr>
          <p:cNvSpPr txBox="1"/>
          <p:nvPr/>
        </p:nvSpPr>
        <p:spPr>
          <a:xfrm>
            <a:off x="9115939" y="5024095"/>
            <a:ext cx="193793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DC45C8-571C-4B22-A4B0-C7D438DFACE4}"/>
              </a:ext>
            </a:extLst>
          </p:cNvPr>
          <p:cNvSpPr txBox="1"/>
          <p:nvPr/>
        </p:nvSpPr>
        <p:spPr>
          <a:xfrm>
            <a:off x="2018441" y="5024099"/>
            <a:ext cx="178572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dog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6BED3-EEC1-4ABB-B7F7-9F82573D5308}"/>
              </a:ext>
            </a:extLst>
          </p:cNvPr>
          <p:cNvSpPr txBox="1"/>
          <p:nvPr/>
        </p:nvSpPr>
        <p:spPr>
          <a:xfrm>
            <a:off x="6414111" y="5000631"/>
            <a:ext cx="171023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52B86-7E81-491F-89B0-0C72E24560FE}"/>
              </a:ext>
            </a:extLst>
          </p:cNvPr>
          <p:cNvSpPr txBox="1"/>
          <p:nvPr/>
        </p:nvSpPr>
        <p:spPr>
          <a:xfrm>
            <a:off x="4031580" y="5012364"/>
            <a:ext cx="203338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F307-2398-494B-86F8-91668F47F622}"/>
              </a:ext>
            </a:extLst>
          </p:cNvPr>
          <p:cNvSpPr txBox="1"/>
          <p:nvPr/>
        </p:nvSpPr>
        <p:spPr>
          <a:xfrm>
            <a:off x="8473487" y="5012362"/>
            <a:ext cx="36949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2BFCC-1F06-418A-9BB0-E2E973B5DF7E}"/>
              </a:ext>
            </a:extLst>
          </p:cNvPr>
          <p:cNvSpPr txBox="1"/>
          <p:nvPr/>
        </p:nvSpPr>
        <p:spPr>
          <a:xfrm>
            <a:off x="2018441" y="2944933"/>
            <a:ext cx="193793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5904FE-91F9-4618-A3D3-9D34235CA5F6}"/>
              </a:ext>
            </a:extLst>
          </p:cNvPr>
          <p:cNvSpPr txBox="1"/>
          <p:nvPr/>
        </p:nvSpPr>
        <p:spPr>
          <a:xfrm>
            <a:off x="4136899" y="2944932"/>
            <a:ext cx="178572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dog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B4BCDE-400E-478A-B066-A132AAB3210A}"/>
              </a:ext>
            </a:extLst>
          </p:cNvPr>
          <p:cNvSpPr txBox="1"/>
          <p:nvPr/>
        </p:nvSpPr>
        <p:spPr>
          <a:xfrm>
            <a:off x="6108487" y="2944931"/>
            <a:ext cx="171023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540DF3-7533-457F-AA74-2765011AC731}"/>
              </a:ext>
            </a:extLst>
          </p:cNvPr>
          <p:cNvSpPr txBox="1"/>
          <p:nvPr/>
        </p:nvSpPr>
        <p:spPr>
          <a:xfrm>
            <a:off x="7937448" y="2939155"/>
            <a:ext cx="2033389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run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C2DE66-0BE7-4BD6-B217-1DDED111E206}"/>
              </a:ext>
            </a:extLst>
          </p:cNvPr>
          <p:cNvSpPr txBox="1"/>
          <p:nvPr/>
        </p:nvSpPr>
        <p:spPr>
          <a:xfrm>
            <a:off x="10084904" y="2939154"/>
            <a:ext cx="36949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89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197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4</vt:lpstr>
      <vt:lpstr>Literacy- Session 4</vt:lpstr>
      <vt:lpstr>Literacy- Session 4</vt:lpstr>
      <vt:lpstr>Now it’s your turn to write a sentence.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42</cp:revision>
  <dcterms:created xsi:type="dcterms:W3CDTF">2020-04-08T09:31:46Z</dcterms:created>
  <dcterms:modified xsi:type="dcterms:W3CDTF">2020-04-23T11:13:00Z</dcterms:modified>
</cp:coreProperties>
</file>