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59" r:id="rId6"/>
    <p:sldId id="260" r:id="rId7"/>
    <p:sldId id="263" r:id="rId8"/>
    <p:sldId id="270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E8AC5-B0F6-45A8-B8C9-AFE62B8C5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7DC7DDB-6856-4DE2-9359-C1D8F4ACA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077815" y="2857086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077815" y="2866363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ch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077815" y="2875640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077815" y="285811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087912" y="2865332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87912" y="287563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098009" y="2875638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098008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098008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092960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098008" y="287838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092959" y="2864301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th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C6B2909-8D96-41DC-A59A-48D8B7D3B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20855" r="60326" b="5485"/>
          <a:stretch/>
        </p:blipFill>
        <p:spPr>
          <a:xfrm>
            <a:off x="1397046" y="1539356"/>
            <a:ext cx="3472069" cy="5049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6AAC11-31D9-448C-9CE7-182CA0D41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74" t="20855" r="29348" b="5485"/>
          <a:stretch/>
        </p:blipFill>
        <p:spPr>
          <a:xfrm>
            <a:off x="7029662" y="1585739"/>
            <a:ext cx="3472069" cy="5049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664671" y="4955161"/>
            <a:ext cx="914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ck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302129" y="4955161"/>
            <a:ext cx="941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06419" y="4955161"/>
            <a:ext cx="540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498049" y="4955161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640434" y="4955161"/>
            <a:ext cx="941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10733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3B2BD-7406-471C-83F1-5C66567B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9363" y="2518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62342FF-60FA-48CC-941F-2AAF91EB5835}"/>
              </a:ext>
            </a:extLst>
          </p:cNvPr>
          <p:cNvSpPr/>
          <p:nvPr/>
        </p:nvSpPr>
        <p:spPr>
          <a:xfrm>
            <a:off x="1853967" y="2091969"/>
            <a:ext cx="2499919" cy="2501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6EB946-E4A6-4206-BEAB-6048D697DC4B}"/>
              </a:ext>
            </a:extLst>
          </p:cNvPr>
          <p:cNvSpPr/>
          <p:nvPr/>
        </p:nvSpPr>
        <p:spPr>
          <a:xfrm>
            <a:off x="7685714" y="2026477"/>
            <a:ext cx="2499919" cy="2501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 descr="C:\Users\meghan.hardie\AppData\Local\Microsoft\Windows\INetCache\Content.Word\1.png">
            <a:extLst>
              <a:ext uri="{FF2B5EF4-FFF2-40B4-BE49-F238E27FC236}">
                <a16:creationId xmlns:a16="http://schemas.microsoft.com/office/drawing/2014/main" id="{7E937B1E-8DB7-4397-983C-2D45284A469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7" t="61163" r="72513" b="18997"/>
          <a:stretch/>
        </p:blipFill>
        <p:spPr bwMode="auto">
          <a:xfrm>
            <a:off x="7419951" y="2518894"/>
            <a:ext cx="2711311" cy="18201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BAFA37-3481-4460-A00C-2B8973B56F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37" t="57492" r="78508" b="21346"/>
          <a:stretch/>
        </p:blipFill>
        <p:spPr>
          <a:xfrm>
            <a:off x="2301078" y="2364722"/>
            <a:ext cx="1683692" cy="21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3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25A258F-AC2A-49B8-B8CB-729509A0B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22210" r="60325" b="5485"/>
          <a:stretch/>
        </p:blipFill>
        <p:spPr>
          <a:xfrm>
            <a:off x="1389823" y="1563067"/>
            <a:ext cx="3472069" cy="4956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FC723-DB24-49FA-8A52-3628C79FE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6" t="22210" r="29456" b="5485"/>
          <a:stretch/>
        </p:blipFill>
        <p:spPr>
          <a:xfrm>
            <a:off x="6971889" y="1587467"/>
            <a:ext cx="3472069" cy="495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640433" y="4955161"/>
            <a:ext cx="941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915166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855124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317614" y="4888382"/>
            <a:ext cx="941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395249" y="4888382"/>
            <a:ext cx="54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388975" y="4888382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86487F6-3936-472A-BC52-5F77B68647B6}"/>
              </a:ext>
            </a:extLst>
          </p:cNvPr>
          <p:cNvSpPr/>
          <p:nvPr/>
        </p:nvSpPr>
        <p:spPr>
          <a:xfrm>
            <a:off x="1853967" y="2091969"/>
            <a:ext cx="2499919" cy="250175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B738F5-B43F-4215-8D0D-373C7C4EBBBA}"/>
              </a:ext>
            </a:extLst>
          </p:cNvPr>
          <p:cNvSpPr/>
          <p:nvPr/>
        </p:nvSpPr>
        <p:spPr>
          <a:xfrm>
            <a:off x="7105475" y="1879134"/>
            <a:ext cx="3232558" cy="2810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">
            <a:extLst>
              <a:ext uri="{FF2B5EF4-FFF2-40B4-BE49-F238E27FC236}">
                <a16:creationId xmlns:a16="http://schemas.microsoft.com/office/drawing/2014/main" id="{B495D420-A434-4E36-AED6-B594627BA833}"/>
              </a:ext>
            </a:extLst>
          </p:cNvPr>
          <p:cNvGrpSpPr>
            <a:grpSpLocks/>
          </p:cNvGrpSpPr>
          <p:nvPr/>
        </p:nvGrpSpPr>
        <p:grpSpPr bwMode="auto">
          <a:xfrm>
            <a:off x="2204964" y="2247855"/>
            <a:ext cx="1754639" cy="2181532"/>
            <a:chOff x="0" y="0"/>
            <a:chExt cx="1660" cy="191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4F939694-A354-46D9-B129-FF6E17F024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"/>
              <a:ext cx="628" cy="3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id="{0A2F28A7-8132-419F-B0DE-F6E698D9B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0"/>
              <a:ext cx="1582" cy="1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image7.png">
            <a:extLst>
              <a:ext uri="{FF2B5EF4-FFF2-40B4-BE49-F238E27FC236}">
                <a16:creationId xmlns:a16="http://schemas.microsoft.com/office/drawing/2014/main" id="{B6695A85-C3E8-47E0-9C40-51B3A3D934E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30965" y="2578974"/>
            <a:ext cx="2549962" cy="185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03728"/>
              </p:ext>
            </p:extLst>
          </p:nvPr>
        </p:nvGraphicFramePr>
        <p:xfrm>
          <a:off x="838200" y="1820011"/>
          <a:ext cx="7106173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14735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814735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814735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661968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chop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quick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Chop up the carrot quick. </a:t>
            </a:r>
          </a:p>
        </p:txBody>
      </p:sp>
      <p:pic>
        <p:nvPicPr>
          <p:cNvPr id="3074" name="Picture 2" descr="Cutting Carrots Clipart">
            <a:extLst>
              <a:ext uri="{FF2B5EF4-FFF2-40B4-BE49-F238E27FC236}">
                <a16:creationId xmlns:a16="http://schemas.microsoft.com/office/drawing/2014/main" id="{431D5911-2069-4958-B388-2D31F71DF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5" b="7768"/>
          <a:stretch/>
        </p:blipFill>
        <p:spPr bwMode="auto">
          <a:xfrm>
            <a:off x="8688397" y="3682766"/>
            <a:ext cx="3283858" cy="303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Story Sequencing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EA77E-A64D-4010-A9A3-1264C9E0D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9C71E88-E126-4D56-835E-9105E8652457}"/>
              </a:ext>
            </a:extLst>
          </p:cNvPr>
          <p:cNvSpPr/>
          <p:nvPr/>
        </p:nvSpPr>
        <p:spPr>
          <a:xfrm>
            <a:off x="1171649" y="2952047"/>
            <a:ext cx="2369995" cy="1670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EA6F28-DCBF-4532-9B25-DB9DC14230C5}"/>
              </a:ext>
            </a:extLst>
          </p:cNvPr>
          <p:cNvSpPr/>
          <p:nvPr/>
        </p:nvSpPr>
        <p:spPr>
          <a:xfrm>
            <a:off x="3775701" y="2952046"/>
            <a:ext cx="2369995" cy="1670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E14770C-74C2-4068-8FAD-2571CF1BC1E1}"/>
              </a:ext>
            </a:extLst>
          </p:cNvPr>
          <p:cNvSpPr/>
          <p:nvPr/>
        </p:nvSpPr>
        <p:spPr>
          <a:xfrm>
            <a:off x="6379753" y="2952045"/>
            <a:ext cx="2369995" cy="1670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A5BB4B-89E8-4CB3-A681-C077991919CE}"/>
              </a:ext>
            </a:extLst>
          </p:cNvPr>
          <p:cNvSpPr/>
          <p:nvPr/>
        </p:nvSpPr>
        <p:spPr>
          <a:xfrm>
            <a:off x="8983805" y="2926766"/>
            <a:ext cx="2369995" cy="167049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81519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Can you remember the order of what happened in the story?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21431D-EE60-43DF-B971-B30CAECF5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80" y="5089237"/>
            <a:ext cx="1319883" cy="1648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867CED-071C-4D59-9B95-7D5B120863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783" t="2875" r="834" b="41059"/>
          <a:stretch/>
        </p:blipFill>
        <p:spPr>
          <a:xfrm>
            <a:off x="6668991" y="5139589"/>
            <a:ext cx="2179609" cy="15479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6BE52E-32AA-4AD7-A703-D4DC6C6A42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836" t="31035" r="12686" b="7840"/>
          <a:stretch/>
        </p:blipFill>
        <p:spPr>
          <a:xfrm>
            <a:off x="4530521" y="5089236"/>
            <a:ext cx="1704076" cy="169854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E6D3456-8DEF-4E13-92E1-862A41A50AC0}"/>
              </a:ext>
            </a:extLst>
          </p:cNvPr>
          <p:cNvGrpSpPr/>
          <p:nvPr/>
        </p:nvGrpSpPr>
        <p:grpSpPr>
          <a:xfrm>
            <a:off x="9331430" y="4643500"/>
            <a:ext cx="1732176" cy="2141863"/>
            <a:chOff x="8434316" y="491319"/>
            <a:chExt cx="2634018" cy="588218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CF9C9AF-93C7-40ED-87CE-307CBABCBA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9179" t="7143" r="9216" b="7044"/>
            <a:stretch/>
          </p:blipFill>
          <p:spPr>
            <a:xfrm>
              <a:off x="8434316" y="491319"/>
              <a:ext cx="2634018" cy="588218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9F0D67B-DB57-4796-ACA7-B4CDE28DE9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605" t="71361" r="35358" b="21976"/>
            <a:stretch/>
          </p:blipFill>
          <p:spPr>
            <a:xfrm rot="5400000">
              <a:off x="7867900" y="2971289"/>
              <a:ext cx="1589529" cy="45669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2C74D9F-95F6-424A-984E-F7915FD3E7E1}"/>
              </a:ext>
            </a:extLst>
          </p:cNvPr>
          <p:cNvGrpSpPr/>
          <p:nvPr/>
        </p:nvGrpSpPr>
        <p:grpSpPr>
          <a:xfrm>
            <a:off x="2089085" y="5089237"/>
            <a:ext cx="1938133" cy="1648691"/>
            <a:chOff x="3687712" y="2903530"/>
            <a:chExt cx="2798546" cy="248835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25B0AD4-DFB2-44B6-8F9A-139A938D2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0000" t="27651" r="5450" b="23485"/>
            <a:stretch/>
          </p:blipFill>
          <p:spPr>
            <a:xfrm>
              <a:off x="3687712" y="2909023"/>
              <a:ext cx="2798546" cy="189904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0A3028D-0EC7-4BE7-92E6-E0F1837114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0000" t="64086" r="24328" b="8836"/>
            <a:stretch/>
          </p:blipFill>
          <p:spPr>
            <a:xfrm>
              <a:off x="3687712" y="4306336"/>
              <a:ext cx="1269418" cy="105235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5CAD92B-AFAE-464A-8FF4-A3CEC7E9D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3097" t="7740" r="7089" b="73146"/>
            <a:stretch/>
          </p:blipFill>
          <p:spPr>
            <a:xfrm rot="16200000">
              <a:off x="3515209" y="3076035"/>
              <a:ext cx="1369612" cy="102460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6172BF2-DEF2-43A0-81CC-E377DFBA9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3097" t="7740" r="7089" b="73146"/>
            <a:stretch/>
          </p:blipFill>
          <p:spPr>
            <a:xfrm rot="10800000">
              <a:off x="4957130" y="4808067"/>
              <a:ext cx="1529128" cy="583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65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2.29167E-6 0.00047 C 0.00169 -0.04051 0.00234 -0.03287 -0.0013 -0.08101 C -0.00183 -0.0875 -0.00196 -0.09467 -0.00365 -0.10023 C -0.01003 -0.11782 -0.00196 -0.09606 -0.01003 -0.11435 C -0.01094 -0.11666 -0.01146 -0.11921 -0.0125 -0.12152 C -0.01966 -0.13842 -0.0099 -0.11157 -0.01745 -0.13356 C -0.01797 -0.13588 -0.0181 -0.13842 -0.01875 -0.14074 C -0.02149 -0.14861 -0.02331 -0.14768 -0.02761 -0.15231 C -0.0418 -0.16805 -0.0194 -0.14467 -0.03503 -0.16435 C -0.03607 -0.16574 -0.03763 -0.16574 -0.0388 -0.16689 C -0.04011 -0.16805 -0.04115 -0.17037 -0.04258 -0.17152 C -0.04492 -0.17338 -0.05 -0.17638 -0.05 -0.17615 C -0.06081 -0.19004 -0.04714 -0.17338 -0.05755 -0.18356 C -0.05886 -0.18472 -0.06003 -0.1868 -0.06133 -0.18842 C -0.06289 -0.19004 -0.06459 -0.19143 -0.06641 -0.19282 C -0.06771 -0.19421 -0.07396 -0.19884 -0.0763 -0.2 C -0.07839 -0.20115 -0.08047 -0.20185 -0.08255 -0.20254 C -0.12123 -0.23194 -0.08347 -0.20486 -0.19271 -0.20972 C -0.19414 -0.20972 -0.19518 -0.21134 -0.19649 -0.21203 C -0.20052 -0.21435 -0.20339 -0.21504 -0.20768 -0.21689 C -0.21953 -0.22801 -0.21406 -0.22476 -0.22396 -0.22847 C -0.22526 -0.23125 -0.2263 -0.23379 -0.22787 -0.23588 C -0.22891 -0.23773 -0.23021 -0.23888 -0.23151 -0.24051 C -0.23529 -0.2456 -0.23724 -0.24838 -0.24024 -0.25486 C -0.25612 -0.28958 -0.23724 -0.24838 -0.24779 -0.27615 C -0.24883 -0.27916 -0.25039 -0.28078 -0.25156 -0.28333 C -0.25378 -0.28888 -0.25638 -0.29884 -0.25638 -0.30486 L -0.25638 -0.3118 L -0.25638 -0.31157 " pathEditMode="relative" rAng="0" ptsTypes="AAAAAAAAAAAAAAAAAAAAAAAAA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1.25E-6 0.00023 C 0.00013 -0.00555 0.00039 -0.01088 0.00091 -0.0162 C 0.00117 -0.01852 0.00169 -0.02083 0.00195 -0.02315 C 0.00273 -0.02847 0.00338 -0.03356 0.00404 -0.03889 C 0.00443 -0.04421 0.00443 -0.04977 0.00508 -0.05486 C 0.00547 -0.05787 0.00664 -0.06065 0.00729 -0.06365 C 0.00794 -0.06713 0.00872 -0.0706 0.00937 -0.0743 C 0.00976 -0.07708 0.00976 -0.08032 0.01042 -0.0831 C 0.01081 -0.08495 0.01185 -0.08634 0.0125 -0.08842 C 0.01302 -0.09004 0.01302 -0.0919 0.01354 -0.09352 C 0.01419 -0.09606 0.01901 -0.11273 0.02083 -0.11666 C 0.0306 -0.13611 0.02487 -0.12361 0.03151 -0.1324 C 0.03216 -0.13356 0.03268 -0.13495 0.03346 -0.13588 C 0.03555 -0.13865 0.03776 -0.14074 0.03984 -0.14305 C 0.04088 -0.14398 0.0418 -0.14606 0.0431 -0.14652 L 0.04726 -0.14838 C 0.04896 -0.15 0.05065 -0.15208 0.05247 -0.1537 C 0.05338 -0.1544 0.05469 -0.15463 0.0556 -0.15532 C 0.05703 -0.15625 0.05846 -0.15787 0.05976 -0.15879 C 0.06159 -0.16018 0.06341 -0.16088 0.0651 -0.1625 C 0.06667 -0.16365 0.06784 -0.16574 0.06927 -0.16782 C 0.07005 -0.16875 0.07057 -0.17037 0.07135 -0.17106 C 0.07226 -0.17222 0.07344 -0.17245 0.07461 -0.17291 C 0.07513 -0.17407 0.07604 -0.17523 0.07669 -0.17662 C 0.07747 -0.17801 0.07773 -0.18032 0.07877 -0.18194 C 0.07956 -0.18287 0.08086 -0.18287 0.0819 -0.18356 C 0.0845 -0.19676 0.0806 -0.18102 0.0862 -0.19236 C 0.09023 -0.20092 0.08333 -0.1956 0.09036 -0.1993 C 0.09167 -0.20416 0.09349 -0.20856 0.09453 -0.21365 C 0.097 -0.22615 0.09531 -0.22083 0.09883 -0.2294 C 0.09896 -0.23171 0.10013 -0.24259 0.10078 -0.24514 C 0.10143 -0.24768 0.10234 -0.24977 0.10286 -0.25231 C 0.10338 -0.25416 0.10338 -0.25602 0.10391 -0.25764 C 0.10534 -0.26203 0.10625 -0.26319 0.1082 -0.26643 C 0.11081 -0.27963 0.10716 -0.26342 0.11133 -0.27685 C 0.11185 -0.27847 0.11172 -0.28102 0.11237 -0.2824 C 0.11315 -0.28379 0.11458 -0.28472 0.11549 -0.28565 C 0.11719 -0.28981 0.11927 -0.29606 0.12187 -0.29815 C 0.12318 -0.2993 0.12474 -0.30023 0.12617 -0.30162 C 0.12708 -0.30254 0.12799 -0.3044 0.1293 -0.30509 C 0.13125 -0.30671 0.13346 -0.3074 0.13555 -0.30879 L 0.13867 -0.31041 C 0.13971 -0.31111 0.14075 -0.31203 0.14193 -0.31203 L 0.15039 -0.31203 L 0.15039 -0.31203 " pathEditMode="relative" rAng="0" ptsTypes="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331 L -0.03412 -0.0331 C -0.03998 -0.07129 -0.03373 -0.03981 -0.04284 -0.06805 C -0.04531 -0.07546 -0.04597 -0.08495 -0.04935 -0.0912 C -0.05794 -0.10625 -0.04701 -0.08819 -0.05703 -0.10092 C -0.07031 -0.11782 -0.04505 -0.09166 -0.0668 -0.11435 C -0.07513 -0.12291 -0.07201 -0.11852 -0.08203 -0.12407 C -0.0944 -0.13079 -0.07995 -0.12569 -0.09401 -0.12986 C -0.10209 -0.13565 -0.10625 -0.13912 -0.1168 -0.14143 L -0.12552 -0.14329 C -0.12943 -0.14398 -0.13347 -0.14444 -0.1375 -0.14514 C -0.15248 -0.14838 -0.13802 -0.14537 -0.14727 -0.14907 C -0.14935 -0.15 -0.15156 -0.15023 -0.15378 -0.15092 C -0.15664 -0.15208 -0.15951 -0.1537 -0.1625 -0.15486 C -0.1655 -0.15602 -0.17383 -0.1581 -0.17656 -0.15879 L -0.18307 -0.16273 C -0.18425 -0.16319 -0.18529 -0.16412 -0.18633 -0.16458 L -0.19076 -0.16643 C -0.1918 -0.16782 -0.19284 -0.16921 -0.19401 -0.17037 C -0.19701 -0.17338 -0.19896 -0.17407 -0.20156 -0.17801 C -0.20313 -0.18055 -0.20599 -0.18588 -0.20599 -0.18588 C -0.20664 -0.18912 -0.20729 -0.19236 -0.20807 -0.19537 C -0.21159 -0.20764 -0.20925 -0.19421 -0.2125 -0.20903 C -0.21693 -0.22986 -0.21459 -0.21991 -0.2168 -0.23403 C -0.21849 -0.24421 -0.21758 -0.23565 -0.21901 -0.24768 C -0.21979 -0.25393 -0.2211 -0.26041 -0.2211 -0.2669 L -0.2211 -0.27454 L -0.2211 -0.27454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0.00926 L -0.01563 0.00926 C -0.0155 0.00579 -0.01459 -0.01574 -0.01354 -0.02176 C -0.01302 -0.02454 -0.01185 -0.02685 -0.01133 -0.02963 C -0.01081 -0.03195 -0.01055 -0.03472 -0.01029 -0.03727 C -0.0099 -0.04051 -0.0099 -0.04398 -0.00912 -0.04699 C -0.00729 -0.05486 -0.00443 -0.06204 -0.00261 -0.07014 C -0.00195 -0.07338 -0.00156 -0.07685 -0.00052 -0.07986 C 0.00065 -0.08287 0.00247 -0.08472 0.0039 -0.0875 C 0.00729 -0.09445 0.00937 -0.10371 0.01367 -0.1088 C 0.01732 -0.1132 0.02161 -0.11852 0.02565 -0.12222 C 0.02851 -0.125 0.03125 -0.12801 0.03424 -0.13009 C 0.03633 -0.13125 0.03867 -0.13125 0.04075 -0.13195 C 0.04518 -0.13449 0.04935 -0.13843 0.0539 -0.13982 C 0.07161 -0.14468 0.06328 -0.1419 0.0789 -0.14746 C 0.0806 -0.14815 0.08255 -0.14838 0.08424 -0.14931 C 0.08711 -0.15116 0.09036 -0.15278 0.09297 -0.15509 C 0.097 -0.1588 0.10651 -0.17037 0.1082 -0.17454 C 0.11263 -0.18519 0.11015 -0.17986 0.11575 -0.19005 C 0.11614 -0.1919 0.11627 -0.19398 0.11693 -0.19583 C 0.12448 -0.21597 0.11549 -0.1831 0.12344 -0.21134 C 0.12396 -0.21296 0.12383 -0.21528 0.12448 -0.21713 C 0.12565 -0.2206 0.1276 -0.22315 0.12877 -0.22662 C 0.12969 -0.22917 0.13021 -0.23195 0.13099 -0.23449 C 0.13164 -0.23634 0.13242 -0.2382 0.1332 -0.24028 C 0.13424 -0.24352 0.13515 -0.24699 0.13646 -0.25 C 0.13763 -0.25278 0.13945 -0.25486 0.14075 -0.25764 C 0.14245 -0.26134 0.14362 -0.26551 0.14518 -0.26921 C 0.14622 -0.27176 0.14739 -0.27431 0.14844 -0.27685 C 0.14987 -0.28079 0.15104 -0.28496 0.15273 -0.28866 C 0.15364 -0.29028 0.15495 -0.29121 0.15599 -0.29236 C 0.15677 -0.29445 0.15729 -0.29653 0.1582 -0.29815 C 0.15911 -0.29977 0.16041 -0.3007 0.16146 -0.30208 C 0.16289 -0.30394 0.16432 -0.30602 0.16575 -0.30787 C 0.1668 -0.30926 0.16784 -0.31088 0.16901 -0.31181 C 0.1707 -0.31296 0.17265 -0.31296 0.17448 -0.31366 C 0.17591 -0.31435 0.17734 -0.31505 0.17877 -0.31551 C 0.17995 -0.3169 0.18073 -0.31945 0.18203 -0.31945 C 0.1875 -0.31991 0.19844 -0.31759 0.19844 -0.31759 L 0.19844 -0.31759 " pathEditMode="relative" ptsTypes="AAAAAAAAAAAAAAAAAAAAAAAAAAAAAAAAAAA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919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sequence the story of “The magic paintbrush”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B2A547-C24A-4570-B992-A24318ECAD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390685" cy="29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126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2</vt:lpstr>
      <vt:lpstr>Now it’s your turn to sequence the story of “The magic paintbrush”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44</cp:revision>
  <dcterms:created xsi:type="dcterms:W3CDTF">2020-04-08T09:31:46Z</dcterms:created>
  <dcterms:modified xsi:type="dcterms:W3CDTF">2020-04-23T11:21:28Z</dcterms:modified>
</cp:coreProperties>
</file>