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78" r:id="rId3"/>
    <p:sldId id="284" r:id="rId4"/>
    <p:sldId id="279" r:id="rId5"/>
    <p:sldId id="274" r:id="rId6"/>
    <p:sldId id="285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58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D80-CA50-46E5-8555-45879C1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C138-8C60-493A-8AC3-15094436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6AA-36B5-469C-98BF-EE653A8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97AC-9CBD-420F-8BBD-47428E3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5B76-E106-4120-BBE0-D305B70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D9A1-B48F-4313-A12F-56389A24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CB67-FF75-4680-844A-F4F6962D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72F9-D85E-450C-A70E-DD84633E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1BB7-EAFD-4E7B-B408-322153A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EE00-6956-427E-A582-5CB8DB4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EAC6-31C7-4A4A-8F78-DB1600B8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BF28-8940-4D99-AF3E-EC5E794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9B7B-E3AB-471D-AA07-BC7CD71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D25B-D7C0-4EEA-BA3B-212ABD3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4266-A4B9-43F1-A90D-866369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E969-E513-47EA-A51D-956E55B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7537-E7AE-40A7-9571-B20A1AF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C845-4528-4D59-97CA-1628496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68D5-A2F4-415D-9CDC-B12FA92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8DAE-6713-4DC1-B446-7069B10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054-0F67-4E05-B505-6697737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A5CB9-2F6D-4C32-A92F-8B3AD8CF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44C-0F5A-46C1-AF50-F813842B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204-6286-4530-B62F-0B10D50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AA54-0463-4D95-B667-A6BCA3F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90A-F14C-45DE-8C04-0E1E71BC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37BC-EB83-4CCA-8977-4337B4D3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09502-A7BA-45E6-A3D8-D4F52CEF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184C-C9DF-4EE3-9BB5-D15075B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9A65-A4CD-425C-AA00-7055EB59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68225-42CE-482C-A441-E2C68EA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79B-7B66-48FD-B175-D2BE4C6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4360-94E6-417E-A049-E1E82B50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C442-0579-4F68-8BAF-1F269918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941C-DAD9-4B1F-9BBA-90CF7359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94FB-5350-4C56-ABED-02367895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31DA1-C0EA-4151-B23E-A1B580E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4F1-910C-47DF-887E-92238A1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4C1D-F73C-4C41-AB79-405170C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AA8-CCC8-49CC-99F6-895F484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D873-C066-4AE3-89CB-8D36B16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C519-4C05-4D7B-B366-EA596108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EE03-8F2D-41D9-A3EB-8A0014F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3010-0594-44E3-B345-06411CF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0A25-B4E0-4E7E-A511-78F55467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ECE7-E5F0-427D-98A7-999EF39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391B-F951-4115-B595-83274FE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6EDA-CECD-4798-BA99-0F4EDA37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653-2B44-41F3-B40F-71DF960A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31FF-BB57-44C8-A70C-0F80C67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3C3-9A6A-4625-8547-38ED13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8238-1DA0-43AF-802C-96D9A47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2ED-1D56-43FF-A736-3645E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FCD0-E700-4E2C-A176-4C54B12B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98EE-1018-4081-AD85-FF0D49E5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D0F-7B3C-4272-AD73-06DCC28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345F-B1F9-4347-8836-03FC620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8C6A-A4F4-455F-9268-A83DBD2E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F4901-4CB4-433A-A35C-5675BC1C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9C0D-6810-464E-81EC-E5A0D6E8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CF23-96B0-484A-81B8-8342A031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A323-CA67-45ED-AB4D-D9D529C3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3B9B-8BBD-4A48-AF0E-68915CE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17/06/relationships/model3d" Target="../media/model3d3.glb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microsoft.com/office/2017/06/relationships/model3d" Target="../media/model3d6.glb"/><Relationship Id="rId2" Type="http://schemas.microsoft.com/office/2017/06/relationships/model3d" Target="../media/model3d1.glb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17/06/relationships/model3d" Target="../media/model3d4.glb"/><Relationship Id="rId5" Type="http://schemas.microsoft.com/office/2017/06/relationships/model3d" Target="../media/model3d2.glb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microsoft.com/office/2017/06/relationships/model3d" Target="../media/model3d5.glb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17/06/relationships/model3d" Target="../media/model3d4.glb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17/06/relationships/model3d" Target="../media/model3d6.glb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microsoft.com/office/2017/06/relationships/model3d" Target="../media/model3d3.glb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17/06/relationships/model3d" Target="../media/model3d5.glb"/><Relationship Id="rId4" Type="http://schemas.microsoft.com/office/2017/06/relationships/model3d" Target="../media/model3d2.glb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A4BD3F-9EE4-4DE8-A86E-416FD39C1A84}"/>
              </a:ext>
            </a:extLst>
          </p:cNvPr>
          <p:cNvGrpSpPr/>
          <p:nvPr/>
        </p:nvGrpSpPr>
        <p:grpSpPr>
          <a:xfrm>
            <a:off x="9539080" y="256149"/>
            <a:ext cx="2257839" cy="2124963"/>
            <a:chOff x="371061" y="4534726"/>
            <a:chExt cx="1537252" cy="148176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9BA5A37-3946-41E6-BED4-07E20EBA7465}"/>
                </a:ext>
              </a:extLst>
            </p:cNvPr>
            <p:cNvSpPr/>
            <p:nvPr/>
          </p:nvSpPr>
          <p:spPr>
            <a:xfrm>
              <a:off x="742950" y="4972049"/>
              <a:ext cx="857250" cy="8482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5E7631-7535-4355-A9C9-92E891B86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4" t="11237" r="10216" b="9328"/>
            <a:stretch/>
          </p:blipFill>
          <p:spPr>
            <a:xfrm>
              <a:off x="371061" y="4534726"/>
              <a:ext cx="1537252" cy="148176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8CBE276-2FB9-4A44-8951-BE8FA4E2A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48" y="3843131"/>
            <a:ext cx="2669813" cy="28165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50F44D-9082-45AA-BC7E-8C28027C3A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0" b="38800"/>
          <a:stretch/>
        </p:blipFill>
        <p:spPr>
          <a:xfrm rot="5400000">
            <a:off x="-280728" y="4854961"/>
            <a:ext cx="2963428" cy="6460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229E41-4B79-418E-83D4-7D98CF497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0" y="160816"/>
            <a:ext cx="2318057" cy="25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E196B6-8E2C-4ABB-BE18-DF6A4FD0C35A}"/>
              </a:ext>
            </a:extLst>
          </p:cNvPr>
          <p:cNvSpPr/>
          <p:nvPr/>
        </p:nvSpPr>
        <p:spPr>
          <a:xfrm>
            <a:off x="982731" y="2674257"/>
            <a:ext cx="1080000" cy="108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305BB15-CA4D-49C6-A106-9DDFA32617B1}"/>
              </a:ext>
            </a:extLst>
          </p:cNvPr>
          <p:cNvSpPr/>
          <p:nvPr/>
        </p:nvSpPr>
        <p:spPr>
          <a:xfrm>
            <a:off x="10010915" y="5030716"/>
            <a:ext cx="1800000" cy="108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01F0AFE-B36D-4743-AA4E-293AA54A9FA5}"/>
              </a:ext>
            </a:extLst>
          </p:cNvPr>
          <p:cNvSpPr/>
          <p:nvPr/>
        </p:nvSpPr>
        <p:spPr>
          <a:xfrm>
            <a:off x="6844661" y="1755630"/>
            <a:ext cx="1440000" cy="1440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8DBF5ECE-B55A-4FC3-88C8-15E2406CB1CE}"/>
              </a:ext>
            </a:extLst>
          </p:cNvPr>
          <p:cNvSpPr/>
          <p:nvPr/>
        </p:nvSpPr>
        <p:spPr>
          <a:xfrm>
            <a:off x="8727571" y="2937276"/>
            <a:ext cx="1440000" cy="144000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251B45BB-ACCE-4427-97B4-5A3219B817FA}"/>
              </a:ext>
            </a:extLst>
          </p:cNvPr>
          <p:cNvSpPr txBox="1">
            <a:spLocks/>
          </p:cNvSpPr>
          <p:nvPr/>
        </p:nvSpPr>
        <p:spPr>
          <a:xfrm>
            <a:off x="919943" y="3805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Sort the shapes! Which ones are 2D? Which ones are 3D?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8923E109-4BD0-4C09-B309-EE286AF6C2F2}"/>
              </a:ext>
            </a:extLst>
          </p:cNvPr>
          <p:cNvSpPr/>
          <p:nvPr/>
        </p:nvSpPr>
        <p:spPr>
          <a:xfrm>
            <a:off x="1701536" y="3997837"/>
            <a:ext cx="1080000" cy="1080000"/>
          </a:xfrm>
          <a:prstGeom prst="star5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8C4EDDF9-0256-4D21-AD47-75DF05D00852}"/>
              </a:ext>
            </a:extLst>
          </p:cNvPr>
          <p:cNvSpPr/>
          <p:nvPr/>
        </p:nvSpPr>
        <p:spPr>
          <a:xfrm>
            <a:off x="3718042" y="3111623"/>
            <a:ext cx="1260000" cy="1260000"/>
          </a:xfrm>
          <a:prstGeom prst="pentago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3D Model 6" descr="Sphere">
                <a:extLst>
                  <a:ext uri="{FF2B5EF4-FFF2-40B4-BE49-F238E27FC236}">
                    <a16:creationId xmlns:a16="http://schemas.microsoft.com/office/drawing/2014/main" id="{2CEFBD58-0B63-41D1-835C-F35EB7BF2E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8250466"/>
                  </p:ext>
                </p:extLst>
              </p:nvPr>
            </p:nvGraphicFramePr>
            <p:xfrm>
              <a:off x="199943" y="5077837"/>
              <a:ext cx="1439999" cy="1440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439999" cy="144000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5685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3D Model 6" descr="Sphere">
                <a:extLst>
                  <a:ext uri="{FF2B5EF4-FFF2-40B4-BE49-F238E27FC236}">
                    <a16:creationId xmlns:a16="http://schemas.microsoft.com/office/drawing/2014/main" id="{2CEFBD58-0B63-41D1-835C-F35EB7BF2E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943" y="5077837"/>
                <a:ext cx="1439999" cy="14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" name="3D Model 7" descr="Cube">
                <a:extLst>
                  <a:ext uri="{FF2B5EF4-FFF2-40B4-BE49-F238E27FC236}">
                    <a16:creationId xmlns:a16="http://schemas.microsoft.com/office/drawing/2014/main" id="{B65C2252-A8A6-4929-8E21-EBDB7C6283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0875189"/>
                  </p:ext>
                </p:extLst>
              </p:nvPr>
            </p:nvGraphicFramePr>
            <p:xfrm>
              <a:off x="10040108" y="1537832"/>
              <a:ext cx="1807777" cy="2070112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807777" cy="2070112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1246351" ay="-2244054" az="-77845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1865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" name="3D Model 7" descr="Cube">
                <a:extLst>
                  <a:ext uri="{FF2B5EF4-FFF2-40B4-BE49-F238E27FC236}">
                    <a16:creationId xmlns:a16="http://schemas.microsoft.com/office/drawing/2014/main" id="{B65C2252-A8A6-4929-8E21-EBDB7C6283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40108" y="1537832"/>
                <a:ext cx="1807777" cy="2070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6" name="3D Model 15" descr="Cylinder">
                <a:extLst>
                  <a:ext uri="{FF2B5EF4-FFF2-40B4-BE49-F238E27FC236}">
                    <a16:creationId xmlns:a16="http://schemas.microsoft.com/office/drawing/2014/main" id="{9854BB2B-1EFF-4701-BAC1-320FA1B5F5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8819526"/>
                  </p:ext>
                </p:extLst>
              </p:nvPr>
            </p:nvGraphicFramePr>
            <p:xfrm>
              <a:off x="3401808" y="4840260"/>
              <a:ext cx="986589" cy="1460911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986589" cy="1460911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4203853" ay="-3332790" az="-3975419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7075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6" name="3D Model 15" descr="Cylinder">
                <a:extLst>
                  <a:ext uri="{FF2B5EF4-FFF2-40B4-BE49-F238E27FC236}">
                    <a16:creationId xmlns:a16="http://schemas.microsoft.com/office/drawing/2014/main" id="{9854BB2B-1EFF-4701-BAC1-320FA1B5F5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1808" y="4840260"/>
                <a:ext cx="986589" cy="1460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7" name="3D Model 16" descr="Pyramid">
                <a:extLst>
                  <a:ext uri="{FF2B5EF4-FFF2-40B4-BE49-F238E27FC236}">
                    <a16:creationId xmlns:a16="http://schemas.microsoft.com/office/drawing/2014/main" id="{46E739DF-82BC-40B4-B8CB-046D4F8305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342203"/>
                  </p:ext>
                </p:extLst>
              </p:nvPr>
            </p:nvGraphicFramePr>
            <p:xfrm>
              <a:off x="6639706" y="4122694"/>
              <a:ext cx="2560864" cy="1816043"/>
            </p:xfrm>
            <a:graphic>
              <a:graphicData uri="http://schemas.microsoft.com/office/drawing/2017/model3d">
                <am3d:model3d r:embed="rId11">
                  <am3d:spPr>
                    <a:xfrm>
                      <a:off x="0" y="0"/>
                      <a:ext cx="2560864" cy="1816043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309551" ay="-390916" az="156116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374133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7" name="3D Model 16" descr="Pyramid">
                <a:extLst>
                  <a:ext uri="{FF2B5EF4-FFF2-40B4-BE49-F238E27FC236}">
                    <a16:creationId xmlns:a16="http://schemas.microsoft.com/office/drawing/2014/main" id="{46E739DF-82BC-40B4-B8CB-046D4F8305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9706" y="4122694"/>
                <a:ext cx="2560864" cy="1816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0" name="3D Model 19" descr="Cone">
                <a:extLst>
                  <a:ext uri="{FF2B5EF4-FFF2-40B4-BE49-F238E27FC236}">
                    <a16:creationId xmlns:a16="http://schemas.microsoft.com/office/drawing/2014/main" id="{922115CC-2E52-4381-B597-86E4FCD139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3816321"/>
                  </p:ext>
                </p:extLst>
              </p:nvPr>
            </p:nvGraphicFramePr>
            <p:xfrm>
              <a:off x="5335080" y="3040260"/>
              <a:ext cx="1557125" cy="1800000"/>
            </p:xfrm>
            <a:graphic>
              <a:graphicData uri="http://schemas.microsoft.com/office/drawing/2017/model3d">
                <am3d:model3d r:embed="rId14">
                  <am3d:spPr>
                    <a:xfrm>
                      <a:off x="0" y="0"/>
                      <a:ext cx="1557125" cy="1800000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5"/>
                  </am3d:raster>
                  <am3d:objViewport viewportSz="27261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0" name="3D Model 19" descr="Cone">
                <a:extLst>
                  <a:ext uri="{FF2B5EF4-FFF2-40B4-BE49-F238E27FC236}">
                    <a16:creationId xmlns:a16="http://schemas.microsoft.com/office/drawing/2014/main" id="{922115CC-2E52-4381-B597-86E4FCD1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35080" y="3040260"/>
                <a:ext cx="1557125" cy="18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2" name="3D Model 21" descr="Cuboid">
                <a:extLst>
                  <a:ext uri="{FF2B5EF4-FFF2-40B4-BE49-F238E27FC236}">
                    <a16:creationId xmlns:a16="http://schemas.microsoft.com/office/drawing/2014/main" id="{906CCD9B-C055-4332-BC1E-44CD392701C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291282"/>
                  </p:ext>
                </p:extLst>
              </p:nvPr>
            </p:nvGraphicFramePr>
            <p:xfrm>
              <a:off x="2950623" y="1375076"/>
              <a:ext cx="2482389" cy="1800000"/>
            </p:xfrm>
            <a:graphic>
              <a:graphicData uri="http://schemas.microsoft.com/office/drawing/2017/model3d">
                <am3d:model3d r:embed="rId17">
                  <am3d:spPr>
                    <a:xfrm>
                      <a:off x="0" y="0"/>
                      <a:ext cx="2482389" cy="1800000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70913" ay="-3178513" az="-1285901"/>
                    <am3d:postTrans dx="0" dy="0" dz="0"/>
                  </am3d:trans>
                  <am3d:raster rName="Office3DRenderer" rVer="16.0.8326">
                    <am3d:blip r:embed="rId18"/>
                  </am3d:raster>
                  <am3d:objViewport viewportSz="26838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2" name="3D Model 21" descr="Cuboid">
                <a:extLst>
                  <a:ext uri="{FF2B5EF4-FFF2-40B4-BE49-F238E27FC236}">
                    <a16:creationId xmlns:a16="http://schemas.microsoft.com/office/drawing/2014/main" id="{906CCD9B-C055-4332-BC1E-44CD392701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50623" y="1375076"/>
                <a:ext cx="2482389" cy="180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30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Up- 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251B45BB-ACCE-4427-97B4-5A3219B817FA}"/>
              </a:ext>
            </a:extLst>
          </p:cNvPr>
          <p:cNvSpPr txBox="1">
            <a:spLocks/>
          </p:cNvSpPr>
          <p:nvPr/>
        </p:nvSpPr>
        <p:spPr>
          <a:xfrm>
            <a:off x="919943" y="3805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687760-FC3D-4794-88C9-C57427203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07217"/>
              </p:ext>
            </p:extLst>
          </p:nvPr>
        </p:nvGraphicFramePr>
        <p:xfrm>
          <a:off x="218661" y="1554554"/>
          <a:ext cx="11754678" cy="520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7339">
                  <a:extLst>
                    <a:ext uri="{9D8B030D-6E8A-4147-A177-3AD203B41FA5}">
                      <a16:colId xmlns:a16="http://schemas.microsoft.com/office/drawing/2014/main" val="363581454"/>
                    </a:ext>
                  </a:extLst>
                </a:gridCol>
                <a:gridCol w="5877339">
                  <a:extLst>
                    <a:ext uri="{9D8B030D-6E8A-4147-A177-3AD203B41FA5}">
                      <a16:colId xmlns:a16="http://schemas.microsoft.com/office/drawing/2014/main" val="426258621"/>
                    </a:ext>
                  </a:extLst>
                </a:gridCol>
              </a:tblGrid>
              <a:tr h="72482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anose="030F0702030302020204" pitchFamily="66" charset="0"/>
                        </a:rPr>
                        <a:t>2D Flat Shapes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anose="030F0702030302020204" pitchFamily="66" charset="0"/>
                        </a:rPr>
                        <a:t>3D Solid Shapes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418073"/>
                  </a:ext>
                </a:extLst>
              </a:tr>
              <a:tr h="2148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926195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4859533-CE6A-486B-9D84-5F550877754C}"/>
              </a:ext>
            </a:extLst>
          </p:cNvPr>
          <p:cNvSpPr/>
          <p:nvPr/>
        </p:nvSpPr>
        <p:spPr>
          <a:xfrm>
            <a:off x="982731" y="2674257"/>
            <a:ext cx="1080000" cy="108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EDA7EE-EF49-4109-8394-A28C521FEEEA}"/>
              </a:ext>
            </a:extLst>
          </p:cNvPr>
          <p:cNvSpPr/>
          <p:nvPr/>
        </p:nvSpPr>
        <p:spPr>
          <a:xfrm>
            <a:off x="2167819" y="5271582"/>
            <a:ext cx="1800000" cy="108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F8C5DA-0EEB-4C6F-9E4A-AE1E42374C52}"/>
              </a:ext>
            </a:extLst>
          </p:cNvPr>
          <p:cNvSpPr/>
          <p:nvPr/>
        </p:nvSpPr>
        <p:spPr>
          <a:xfrm>
            <a:off x="4314553" y="5077837"/>
            <a:ext cx="1440000" cy="1440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E5F4CB7-CF28-40AE-9398-BDAA00FA93D0}"/>
              </a:ext>
            </a:extLst>
          </p:cNvPr>
          <p:cNvSpPr/>
          <p:nvPr/>
        </p:nvSpPr>
        <p:spPr>
          <a:xfrm>
            <a:off x="381085" y="4628266"/>
            <a:ext cx="1440000" cy="144000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E0A6415E-A6BE-4517-BD84-BC6F1AA2D5F5}"/>
              </a:ext>
            </a:extLst>
          </p:cNvPr>
          <p:cNvSpPr/>
          <p:nvPr/>
        </p:nvSpPr>
        <p:spPr>
          <a:xfrm>
            <a:off x="2527819" y="3511767"/>
            <a:ext cx="1080000" cy="1080000"/>
          </a:xfrm>
          <a:prstGeom prst="star5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9175ADE2-2C4F-4C6E-A96D-E78CB60FCCCC}"/>
              </a:ext>
            </a:extLst>
          </p:cNvPr>
          <p:cNvSpPr/>
          <p:nvPr/>
        </p:nvSpPr>
        <p:spPr>
          <a:xfrm>
            <a:off x="4404553" y="2484897"/>
            <a:ext cx="1260000" cy="1260000"/>
          </a:xfrm>
          <a:prstGeom prst="pentagon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3D Model 25" descr="Sphere">
                <a:extLst>
                  <a:ext uri="{FF2B5EF4-FFF2-40B4-BE49-F238E27FC236}">
                    <a16:creationId xmlns:a16="http://schemas.microsoft.com/office/drawing/2014/main" id="{A5057E5F-E2B2-4687-A9EA-F73168F81B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7351841"/>
                  </p:ext>
                </p:extLst>
              </p:nvPr>
            </p:nvGraphicFramePr>
            <p:xfrm>
              <a:off x="6365060" y="5052875"/>
              <a:ext cx="1439999" cy="1440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439999" cy="144000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5685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Sphere">
                <a:extLst>
                  <a:ext uri="{FF2B5EF4-FFF2-40B4-BE49-F238E27FC236}">
                    <a16:creationId xmlns:a16="http://schemas.microsoft.com/office/drawing/2014/main" id="{A5057E5F-E2B2-4687-A9EA-F73168F81B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5060" y="5052875"/>
                <a:ext cx="1439999" cy="14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7" name="3D Model 26" descr="Cube">
                <a:extLst>
                  <a:ext uri="{FF2B5EF4-FFF2-40B4-BE49-F238E27FC236}">
                    <a16:creationId xmlns:a16="http://schemas.microsoft.com/office/drawing/2014/main" id="{0D6F0582-4E43-44C8-B03D-F04BD23CA2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5557941"/>
                  </p:ext>
                </p:extLst>
              </p:nvPr>
            </p:nvGraphicFramePr>
            <p:xfrm>
              <a:off x="10200847" y="1981655"/>
              <a:ext cx="1807777" cy="207011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807777" cy="2070112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1246351" ay="-2244054" az="-77845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1865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7" name="3D Model 26" descr="Cube">
                <a:extLst>
                  <a:ext uri="{FF2B5EF4-FFF2-40B4-BE49-F238E27FC236}">
                    <a16:creationId xmlns:a16="http://schemas.microsoft.com/office/drawing/2014/main" id="{0D6F0582-4E43-44C8-B03D-F04BD23CA2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0847" y="1981655"/>
                <a:ext cx="1807777" cy="2070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3D Model 27" descr="Cylinder">
                <a:extLst>
                  <a:ext uri="{FF2B5EF4-FFF2-40B4-BE49-F238E27FC236}">
                    <a16:creationId xmlns:a16="http://schemas.microsoft.com/office/drawing/2014/main" id="{7BD5486F-78A9-4E91-A750-3C268E303D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5605454"/>
                  </p:ext>
                </p:extLst>
              </p:nvPr>
            </p:nvGraphicFramePr>
            <p:xfrm>
              <a:off x="6545072" y="2600711"/>
              <a:ext cx="986589" cy="146091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86589" cy="1460911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4203853" ay="-3332790" az="-3975419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7075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Cylinder">
                <a:extLst>
                  <a:ext uri="{FF2B5EF4-FFF2-40B4-BE49-F238E27FC236}">
                    <a16:creationId xmlns:a16="http://schemas.microsoft.com/office/drawing/2014/main" id="{7BD5486F-78A9-4E91-A750-3C268E303D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5072" y="2600711"/>
                <a:ext cx="986589" cy="1460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9" name="3D Model 28" descr="Pyramid">
                <a:extLst>
                  <a:ext uri="{FF2B5EF4-FFF2-40B4-BE49-F238E27FC236}">
                    <a16:creationId xmlns:a16="http://schemas.microsoft.com/office/drawing/2014/main" id="{7E397561-CEC5-4037-84A2-B2292331BC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6357896"/>
                  </p:ext>
                </p:extLst>
              </p:nvPr>
            </p:nvGraphicFramePr>
            <p:xfrm>
              <a:off x="9431193" y="4866366"/>
              <a:ext cx="2560864" cy="1816043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2560864" cy="1816043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309551" ay="-390916" az="156116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374133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9" name="3D Model 28" descr="Pyramid">
                <a:extLst>
                  <a:ext uri="{FF2B5EF4-FFF2-40B4-BE49-F238E27FC236}">
                    <a16:creationId xmlns:a16="http://schemas.microsoft.com/office/drawing/2014/main" id="{7E397561-CEC5-4037-84A2-B2292331BC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31193" y="4866366"/>
                <a:ext cx="2560864" cy="1816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0" name="3D Model 29" descr="Cone">
                <a:extLst>
                  <a:ext uri="{FF2B5EF4-FFF2-40B4-BE49-F238E27FC236}">
                    <a16:creationId xmlns:a16="http://schemas.microsoft.com/office/drawing/2014/main" id="{0359EB81-D68A-437F-8592-2A4DE93FB19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5084202"/>
                  </p:ext>
                </p:extLst>
              </p:nvPr>
            </p:nvGraphicFramePr>
            <p:xfrm>
              <a:off x="8412181" y="2251750"/>
              <a:ext cx="1557125" cy="1800000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1557125" cy="1800000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27261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3D Model 29" descr="Cone">
                <a:extLst>
                  <a:ext uri="{FF2B5EF4-FFF2-40B4-BE49-F238E27FC236}">
                    <a16:creationId xmlns:a16="http://schemas.microsoft.com/office/drawing/2014/main" id="{0359EB81-D68A-437F-8592-2A4DE93FB1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12181" y="2251750"/>
                <a:ext cx="1557125" cy="18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1" name="3D Model 30" descr="Cuboid">
                <a:extLst>
                  <a:ext uri="{FF2B5EF4-FFF2-40B4-BE49-F238E27FC236}">
                    <a16:creationId xmlns:a16="http://schemas.microsoft.com/office/drawing/2014/main" id="{A90AFD5F-DFB3-4A5A-8EA8-ADF971C5AC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849125"/>
                  </p:ext>
                </p:extLst>
              </p:nvPr>
            </p:nvGraphicFramePr>
            <p:xfrm>
              <a:off x="8078458" y="3888841"/>
              <a:ext cx="2482389" cy="1800000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2482389" cy="1800000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70913" ay="-3178513" az="-1285901"/>
                    <am3d:postTrans dx="0" dy="0" dz="0"/>
                  </am3d:trans>
                  <am3d:raster rName="Office3DRenderer" rVer="16.0.8326">
                    <am3d:blip r:embed="rId13"/>
                  </am3d:raster>
                  <am3d:objViewport viewportSz="26838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" name="3D Model 30" descr="Cuboid">
                <a:extLst>
                  <a:ext uri="{FF2B5EF4-FFF2-40B4-BE49-F238E27FC236}">
                    <a16:creationId xmlns:a16="http://schemas.microsoft.com/office/drawing/2014/main" id="{A90AFD5F-DFB3-4A5A-8EA8-ADF971C5AC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78458" y="3888841"/>
                <a:ext cx="2482389" cy="1800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FCDA0A6-F133-427C-B30E-9A2FAD76658E}"/>
              </a:ext>
            </a:extLst>
          </p:cNvPr>
          <p:cNvSpPr/>
          <p:nvPr/>
        </p:nvSpPr>
        <p:spPr>
          <a:xfrm>
            <a:off x="218661" y="1554554"/>
            <a:ext cx="11754678" cy="520538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4BB83E-33C2-41B2-A58A-AB37891B1A34}"/>
              </a:ext>
            </a:extLst>
          </p:cNvPr>
          <p:cNvCxnSpPr>
            <a:endCxn id="6" idx="2"/>
          </p:cNvCxnSpPr>
          <p:nvPr/>
        </p:nvCxnSpPr>
        <p:spPr>
          <a:xfrm>
            <a:off x="6096000" y="1554554"/>
            <a:ext cx="0" cy="520538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8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Height and Length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236C6-5486-4357-B407-865035CB0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9" t="8689" r="26956"/>
          <a:stretch/>
        </p:blipFill>
        <p:spPr>
          <a:xfrm>
            <a:off x="662609" y="1472839"/>
            <a:ext cx="3194486" cy="4933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221398-D954-48BD-9866-D2E66C7E2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66" y="5291422"/>
            <a:ext cx="6546574" cy="1114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DB804F-CE0C-48BE-AB1E-993E43E0B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8584096" y="1706076"/>
            <a:ext cx="1746217" cy="1757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FF1D85-EA27-48C3-854F-1044E33555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3985062" y="3741510"/>
            <a:ext cx="1746217" cy="17579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1FA5E7-621D-4D5D-AFEE-6C9D00638CBF}"/>
              </a:ext>
            </a:extLst>
          </p:cNvPr>
          <p:cNvSpPr txBox="1"/>
          <p:nvPr/>
        </p:nvSpPr>
        <p:spPr>
          <a:xfrm>
            <a:off x="3950283" y="1648128"/>
            <a:ext cx="4377497" cy="1532334"/>
          </a:xfrm>
          <a:prstGeom prst="wedgeRoundRectCallout">
            <a:avLst>
              <a:gd name="adj1" fmla="val 72106"/>
              <a:gd name="adj2" fmla="val 37420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F4C22-B6AE-4B58-AC6F-6F4842C6B6DB}"/>
              </a:ext>
            </a:extLst>
          </p:cNvPr>
          <p:cNvSpPr txBox="1"/>
          <p:nvPr/>
        </p:nvSpPr>
        <p:spPr>
          <a:xfrm>
            <a:off x="5033667" y="1998446"/>
            <a:ext cx="1714520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94C852-9719-48C3-8718-95C909FBDFB8}"/>
              </a:ext>
            </a:extLst>
          </p:cNvPr>
          <p:cNvSpPr txBox="1"/>
          <p:nvPr/>
        </p:nvSpPr>
        <p:spPr>
          <a:xfrm>
            <a:off x="4081259" y="1715315"/>
            <a:ext cx="4115544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word will I use to describe the size of the block of flats?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B7A047-1BBA-4F22-8AAF-C5155190BAE4}"/>
              </a:ext>
            </a:extLst>
          </p:cNvPr>
          <p:cNvSpPr txBox="1"/>
          <p:nvPr/>
        </p:nvSpPr>
        <p:spPr>
          <a:xfrm flipH="1">
            <a:off x="5890927" y="3854301"/>
            <a:ext cx="4377497" cy="1532334"/>
          </a:xfrm>
          <a:prstGeom prst="wedgeRoundRectCallout">
            <a:avLst>
              <a:gd name="adj1" fmla="val 72106"/>
              <a:gd name="adj2" fmla="val 37420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45B9ED-AFEC-4A7F-8535-66BE90490C7B}"/>
              </a:ext>
            </a:extLst>
          </p:cNvPr>
          <p:cNvSpPr txBox="1"/>
          <p:nvPr/>
        </p:nvSpPr>
        <p:spPr>
          <a:xfrm>
            <a:off x="7081939" y="4075766"/>
            <a:ext cx="1714520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Long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86EDC-94BB-48E6-911C-C87E5B4964C3}"/>
              </a:ext>
            </a:extLst>
          </p:cNvPr>
          <p:cNvSpPr txBox="1"/>
          <p:nvPr/>
        </p:nvSpPr>
        <p:spPr>
          <a:xfrm>
            <a:off x="6139031" y="3925085"/>
            <a:ext cx="3872646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word will I use to describe the size of the  road?</a:t>
            </a:r>
          </a:p>
        </p:txBody>
      </p:sp>
    </p:spTree>
    <p:extLst>
      <p:ext uri="{BB962C8B-B14F-4D97-AF65-F5344CB8AC3E}">
        <p14:creationId xmlns:p14="http://schemas.microsoft.com/office/powerpoint/2010/main" val="25559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47" grpId="0" animBg="1"/>
      <p:bldP spid="47" grpId="1" animBg="1"/>
      <p:bldP spid="23" grpId="0" animBg="1"/>
      <p:bldP spid="19" grpId="0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Height and Length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5D24E70B-0FB2-40C4-9209-EE6B3A3A8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4191" r="78682" b="51942"/>
          <a:stretch/>
        </p:blipFill>
        <p:spPr>
          <a:xfrm>
            <a:off x="5378689" y="1425522"/>
            <a:ext cx="1434622" cy="2160000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E2E40E-6466-4A2B-B8AF-AEEF10364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7058" r="54923" b="53520"/>
          <a:stretch/>
        </p:blipFill>
        <p:spPr>
          <a:xfrm>
            <a:off x="-85058" y="3702398"/>
            <a:ext cx="1695045" cy="25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78D3FA-41EE-47A8-AA43-893EE2C84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58" r="27525" b="53520"/>
          <a:stretch/>
        </p:blipFill>
        <p:spPr>
          <a:xfrm>
            <a:off x="9696621" y="3729586"/>
            <a:ext cx="2511185" cy="28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8E1609-A77C-41BD-9CB6-84EBA022F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5258"/>
          <a:stretch/>
        </p:blipFill>
        <p:spPr>
          <a:xfrm>
            <a:off x="9393293" y="5172442"/>
            <a:ext cx="1226060" cy="16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CD96B7-8211-4ED8-80DE-5D2A3C2E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8" t="47463"/>
          <a:stretch/>
        </p:blipFill>
        <p:spPr>
          <a:xfrm>
            <a:off x="5357338" y="3966394"/>
            <a:ext cx="1296506" cy="180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6F9DE0-F5A5-4B82-8958-F2B10A112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5" t="52373" r="52569"/>
          <a:stretch/>
        </p:blipFill>
        <p:spPr>
          <a:xfrm>
            <a:off x="5201623" y="1998581"/>
            <a:ext cx="979898" cy="16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11B55B-DC00-4B1D-8B80-792CCE0F6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8" t="50000" r="28596"/>
          <a:stretch/>
        </p:blipFill>
        <p:spPr>
          <a:xfrm>
            <a:off x="859739" y="4554211"/>
            <a:ext cx="933385" cy="1620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7229A7-51E6-482A-BCC1-A29BBC7F219D}"/>
              </a:ext>
            </a:extLst>
          </p:cNvPr>
          <p:cNvSpPr/>
          <p:nvPr/>
        </p:nvSpPr>
        <p:spPr>
          <a:xfrm rot="19527141">
            <a:off x="1477135" y="4095368"/>
            <a:ext cx="4120396" cy="744583"/>
          </a:xfrm>
          <a:prstGeom prst="roundRect">
            <a:avLst/>
          </a:prstGeom>
          <a:pattFill prst="diagBrick">
            <a:fgClr>
              <a:srgbClr val="C00000"/>
            </a:fgClr>
            <a:bgClr>
              <a:schemeClr val="accent2">
                <a:lumMod val="60000"/>
                <a:lumOff val="4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568661-BFF6-414A-A608-57633163273C}"/>
              </a:ext>
            </a:extLst>
          </p:cNvPr>
          <p:cNvSpPr/>
          <p:nvPr/>
        </p:nvSpPr>
        <p:spPr>
          <a:xfrm rot="2447795" flipH="1">
            <a:off x="6580066" y="4023304"/>
            <a:ext cx="3333338" cy="744583"/>
          </a:xfrm>
          <a:prstGeom prst="roundRect">
            <a:avLst/>
          </a:prstGeom>
          <a:pattFill prst="diagBrick">
            <a:fgClr>
              <a:srgbClr val="C00000"/>
            </a:fgClr>
            <a:bgClr>
              <a:schemeClr val="accent2">
                <a:lumMod val="60000"/>
                <a:lumOff val="4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C307A6-7C36-4F1C-9E98-68115DCFA6D2}"/>
              </a:ext>
            </a:extLst>
          </p:cNvPr>
          <p:cNvSpPr/>
          <p:nvPr/>
        </p:nvSpPr>
        <p:spPr>
          <a:xfrm>
            <a:off x="1572647" y="6045003"/>
            <a:ext cx="7844761" cy="744583"/>
          </a:xfrm>
          <a:prstGeom prst="roundRect">
            <a:avLst/>
          </a:prstGeom>
          <a:pattFill prst="diagBrick">
            <a:fgClr>
              <a:srgbClr val="C00000"/>
            </a:fgClr>
            <a:bgClr>
              <a:schemeClr val="accent2">
                <a:lumMod val="60000"/>
                <a:lumOff val="4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6BFAA8-9E17-4CA9-983C-4FFFEA8A9A0D}"/>
              </a:ext>
            </a:extLst>
          </p:cNvPr>
          <p:cNvSpPr/>
          <p:nvPr/>
        </p:nvSpPr>
        <p:spPr>
          <a:xfrm>
            <a:off x="151456" y="5824653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591FE04-0AA5-426D-83C0-7DDC3C49C304}"/>
              </a:ext>
            </a:extLst>
          </p:cNvPr>
          <p:cNvSpPr/>
          <p:nvPr/>
        </p:nvSpPr>
        <p:spPr>
          <a:xfrm>
            <a:off x="151456" y="5464653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7F75E23-3836-49C4-85FF-0852B149382E}"/>
              </a:ext>
            </a:extLst>
          </p:cNvPr>
          <p:cNvSpPr/>
          <p:nvPr/>
        </p:nvSpPr>
        <p:spPr>
          <a:xfrm>
            <a:off x="140863" y="5112635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3BF5ACD-C39D-446F-91F9-C52DD354D4D8}"/>
              </a:ext>
            </a:extLst>
          </p:cNvPr>
          <p:cNvSpPr/>
          <p:nvPr/>
        </p:nvSpPr>
        <p:spPr>
          <a:xfrm>
            <a:off x="140863" y="4760617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06CD92-B51B-4CDF-B42C-6D68774B4782}"/>
              </a:ext>
            </a:extLst>
          </p:cNvPr>
          <p:cNvSpPr/>
          <p:nvPr/>
        </p:nvSpPr>
        <p:spPr>
          <a:xfrm>
            <a:off x="142585" y="4391204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1681CBC-AC46-427A-853A-B3A9FA46F4CD}"/>
              </a:ext>
            </a:extLst>
          </p:cNvPr>
          <p:cNvSpPr/>
          <p:nvPr/>
        </p:nvSpPr>
        <p:spPr>
          <a:xfrm>
            <a:off x="151456" y="4024996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5247C20-FC2E-4858-B7A8-90FF235B4EA7}"/>
              </a:ext>
            </a:extLst>
          </p:cNvPr>
          <p:cNvSpPr/>
          <p:nvPr/>
        </p:nvSpPr>
        <p:spPr>
          <a:xfrm>
            <a:off x="151456" y="3670679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C4F2D3B-25A7-40A6-89AD-8B1E57B12D13}"/>
              </a:ext>
            </a:extLst>
          </p:cNvPr>
          <p:cNvSpPr/>
          <p:nvPr/>
        </p:nvSpPr>
        <p:spPr>
          <a:xfrm>
            <a:off x="6381284" y="2002600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941C529-F6A4-46F9-A37F-7732E0DC2933}"/>
              </a:ext>
            </a:extLst>
          </p:cNvPr>
          <p:cNvSpPr/>
          <p:nvPr/>
        </p:nvSpPr>
        <p:spPr>
          <a:xfrm>
            <a:off x="6381284" y="2375752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BA6386D-FE88-456E-BFE6-8E204534D527}"/>
              </a:ext>
            </a:extLst>
          </p:cNvPr>
          <p:cNvSpPr/>
          <p:nvPr/>
        </p:nvSpPr>
        <p:spPr>
          <a:xfrm>
            <a:off x="6383210" y="2746188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11732E0-B788-4855-84B7-EAF9AAE55AA8}"/>
              </a:ext>
            </a:extLst>
          </p:cNvPr>
          <p:cNvSpPr/>
          <p:nvPr/>
        </p:nvSpPr>
        <p:spPr>
          <a:xfrm>
            <a:off x="6383210" y="3119340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2F924CB-3CD0-4C4B-A867-275D895F6F4A}"/>
              </a:ext>
            </a:extLst>
          </p:cNvPr>
          <p:cNvSpPr/>
          <p:nvPr/>
        </p:nvSpPr>
        <p:spPr>
          <a:xfrm>
            <a:off x="11338321" y="6184653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B0CE526-BB3A-4DB2-8157-3F3664BBE11B}"/>
              </a:ext>
            </a:extLst>
          </p:cNvPr>
          <p:cNvSpPr/>
          <p:nvPr/>
        </p:nvSpPr>
        <p:spPr>
          <a:xfrm>
            <a:off x="11338321" y="5824653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78A54F-9740-499A-8490-16FE4994B7E2}"/>
              </a:ext>
            </a:extLst>
          </p:cNvPr>
          <p:cNvSpPr/>
          <p:nvPr/>
        </p:nvSpPr>
        <p:spPr>
          <a:xfrm>
            <a:off x="11332261" y="5464653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D156A48-3B50-46ED-87C8-5B2A079B42C2}"/>
              </a:ext>
            </a:extLst>
          </p:cNvPr>
          <p:cNvSpPr/>
          <p:nvPr/>
        </p:nvSpPr>
        <p:spPr>
          <a:xfrm>
            <a:off x="6381284" y="1645316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419D673-1475-4F5B-AECF-33657038ED3C}"/>
              </a:ext>
            </a:extLst>
          </p:cNvPr>
          <p:cNvSpPr/>
          <p:nvPr/>
        </p:nvSpPr>
        <p:spPr>
          <a:xfrm>
            <a:off x="11327780" y="5104996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696D01F-88E9-4CDA-9388-02414D55548A}"/>
              </a:ext>
            </a:extLst>
          </p:cNvPr>
          <p:cNvSpPr/>
          <p:nvPr/>
        </p:nvSpPr>
        <p:spPr>
          <a:xfrm>
            <a:off x="11327780" y="4744996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B5D1F4D-BCB6-4EA9-9CEF-2FC3CFD9293A}"/>
              </a:ext>
            </a:extLst>
          </p:cNvPr>
          <p:cNvSpPr/>
          <p:nvPr/>
        </p:nvSpPr>
        <p:spPr>
          <a:xfrm>
            <a:off x="11321720" y="4384996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BA43CB0-66FC-4138-8DF6-BB149CD33ED2}"/>
              </a:ext>
            </a:extLst>
          </p:cNvPr>
          <p:cNvSpPr/>
          <p:nvPr/>
        </p:nvSpPr>
        <p:spPr>
          <a:xfrm>
            <a:off x="11338321" y="4032602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E64CB3-C743-46C3-8D82-7644B48586C4}"/>
              </a:ext>
            </a:extLst>
          </p:cNvPr>
          <p:cNvSpPr/>
          <p:nvPr/>
        </p:nvSpPr>
        <p:spPr>
          <a:xfrm>
            <a:off x="11338321" y="3672602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EB41886-A499-4D98-8B21-C3DB428F9579}"/>
              </a:ext>
            </a:extLst>
          </p:cNvPr>
          <p:cNvSpPr/>
          <p:nvPr/>
        </p:nvSpPr>
        <p:spPr>
          <a:xfrm>
            <a:off x="6381284" y="1292978"/>
            <a:ext cx="360000" cy="36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066AB14-75DD-439C-956F-9C45D1FCA4DD}"/>
              </a:ext>
            </a:extLst>
          </p:cNvPr>
          <p:cNvSpPr/>
          <p:nvPr/>
        </p:nvSpPr>
        <p:spPr>
          <a:xfrm>
            <a:off x="320863" y="2557808"/>
            <a:ext cx="1104420" cy="85181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7 bricks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CCEC246-15A3-4D05-BFC0-2F80DFE08861}"/>
              </a:ext>
            </a:extLst>
          </p:cNvPr>
          <p:cNvSpPr/>
          <p:nvPr/>
        </p:nvSpPr>
        <p:spPr>
          <a:xfrm>
            <a:off x="6941047" y="1686378"/>
            <a:ext cx="1104420" cy="85181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6 bricks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FA087DA-B2FB-4D32-A5BE-6438DE29E66E}"/>
              </a:ext>
            </a:extLst>
          </p:cNvPr>
          <p:cNvSpPr/>
          <p:nvPr/>
        </p:nvSpPr>
        <p:spPr>
          <a:xfrm>
            <a:off x="9222895" y="3149327"/>
            <a:ext cx="1104420" cy="851813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8 bricks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D60ADF9-C46F-4C95-ACDA-F932A7F08199}"/>
              </a:ext>
            </a:extLst>
          </p:cNvPr>
          <p:cNvSpPr/>
          <p:nvPr/>
        </p:nvSpPr>
        <p:spPr>
          <a:xfrm>
            <a:off x="196458" y="282153"/>
            <a:ext cx="2772647" cy="1900034"/>
          </a:xfrm>
          <a:prstGeom prst="wedgeRoundRectCallout">
            <a:avLst>
              <a:gd name="adj1" fmla="val 36898"/>
              <a:gd name="adj2" fmla="val 713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How many bricks tall are each house?</a:t>
            </a: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975BF604-6D70-49BA-A4BF-7CCE4FD3E04F}"/>
              </a:ext>
            </a:extLst>
          </p:cNvPr>
          <p:cNvSpPr/>
          <p:nvPr/>
        </p:nvSpPr>
        <p:spPr>
          <a:xfrm flipH="1">
            <a:off x="9222895" y="258336"/>
            <a:ext cx="2772647" cy="1900034"/>
          </a:xfrm>
          <a:prstGeom prst="wedgeRoundRectCallout">
            <a:avLst>
              <a:gd name="adj1" fmla="val 36898"/>
              <a:gd name="adj2" fmla="val 713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Which house is the tallest?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D16DBA-5818-47F5-910E-3FBE761E939C}"/>
              </a:ext>
            </a:extLst>
          </p:cNvPr>
          <p:cNvSpPr/>
          <p:nvPr/>
        </p:nvSpPr>
        <p:spPr>
          <a:xfrm>
            <a:off x="4843418" y="1196092"/>
            <a:ext cx="3169260" cy="317080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D6F516D7-3DFA-4285-B91E-305EBC58043B}"/>
              </a:ext>
            </a:extLst>
          </p:cNvPr>
          <p:cNvSpPr/>
          <p:nvPr/>
        </p:nvSpPr>
        <p:spPr>
          <a:xfrm flipH="1">
            <a:off x="9216850" y="271518"/>
            <a:ext cx="2772647" cy="1900034"/>
          </a:xfrm>
          <a:prstGeom prst="wedgeRoundRectCallout">
            <a:avLst>
              <a:gd name="adj1" fmla="val 36898"/>
              <a:gd name="adj2" fmla="val 713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Which house is the shortest?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FD16430-AC65-42E4-A3A7-1392570D8FFB}"/>
              </a:ext>
            </a:extLst>
          </p:cNvPr>
          <p:cNvSpPr/>
          <p:nvPr/>
        </p:nvSpPr>
        <p:spPr>
          <a:xfrm>
            <a:off x="9023684" y="3591182"/>
            <a:ext cx="3169260" cy="317080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11" grpId="0" animBg="1"/>
      <p:bldP spid="11" grpId="1" animBg="1"/>
      <p:bldP spid="59" grpId="0" animBg="1"/>
      <p:bldP spid="59" grpId="1" animBg="1"/>
      <p:bldP spid="12" grpId="0" animBg="1"/>
      <p:bldP spid="60" grpId="0" animBg="1"/>
      <p:bldP spid="61" grpId="0" animBg="1"/>
      <p:bldP spid="6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Height and Length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5D24E70B-0FB2-40C4-9209-EE6B3A3A8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4191" r="78682" b="51942"/>
          <a:stretch/>
        </p:blipFill>
        <p:spPr>
          <a:xfrm>
            <a:off x="5378689" y="1425522"/>
            <a:ext cx="1434622" cy="2160000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E2E40E-6466-4A2B-B8AF-AEEF10364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7058" r="54923" b="53520"/>
          <a:stretch/>
        </p:blipFill>
        <p:spPr>
          <a:xfrm>
            <a:off x="-85058" y="3702398"/>
            <a:ext cx="1695045" cy="25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78D3FA-41EE-47A8-AA43-893EE2C84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58" r="27525" b="53520"/>
          <a:stretch/>
        </p:blipFill>
        <p:spPr>
          <a:xfrm>
            <a:off x="9696621" y="3729586"/>
            <a:ext cx="2511185" cy="28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8E1609-A77C-41BD-9CB6-84EBA022F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5258"/>
          <a:stretch/>
        </p:blipFill>
        <p:spPr>
          <a:xfrm>
            <a:off x="9393293" y="5172442"/>
            <a:ext cx="1226060" cy="16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CD96B7-8211-4ED8-80DE-5D2A3C2E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8" t="47463"/>
          <a:stretch/>
        </p:blipFill>
        <p:spPr>
          <a:xfrm>
            <a:off x="5357338" y="3966394"/>
            <a:ext cx="1296506" cy="180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6F9DE0-F5A5-4B82-8958-F2B10A112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5" t="52373" r="52569"/>
          <a:stretch/>
        </p:blipFill>
        <p:spPr>
          <a:xfrm>
            <a:off x="5201623" y="1998581"/>
            <a:ext cx="979898" cy="16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11B55B-DC00-4B1D-8B80-792CCE0F6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8" t="50000" r="28596"/>
          <a:stretch/>
        </p:blipFill>
        <p:spPr>
          <a:xfrm>
            <a:off x="859739" y="4554211"/>
            <a:ext cx="933385" cy="1620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7229A7-51E6-482A-BCC1-A29BBC7F219D}"/>
              </a:ext>
            </a:extLst>
          </p:cNvPr>
          <p:cNvSpPr/>
          <p:nvPr/>
        </p:nvSpPr>
        <p:spPr>
          <a:xfrm rot="19527141">
            <a:off x="1477135" y="4095368"/>
            <a:ext cx="4120396" cy="744583"/>
          </a:xfrm>
          <a:prstGeom prst="roundRect">
            <a:avLst/>
          </a:prstGeom>
          <a:pattFill prst="diagBrick">
            <a:fgClr>
              <a:srgbClr val="C00000"/>
            </a:fgClr>
            <a:bgClr>
              <a:schemeClr val="accent2">
                <a:lumMod val="60000"/>
                <a:lumOff val="4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568661-BFF6-414A-A608-57633163273C}"/>
              </a:ext>
            </a:extLst>
          </p:cNvPr>
          <p:cNvSpPr/>
          <p:nvPr/>
        </p:nvSpPr>
        <p:spPr>
          <a:xfrm rot="2447795" flipH="1">
            <a:off x="6580066" y="4023304"/>
            <a:ext cx="3333338" cy="744583"/>
          </a:xfrm>
          <a:prstGeom prst="roundRect">
            <a:avLst/>
          </a:prstGeom>
          <a:pattFill prst="diagBrick">
            <a:fgClr>
              <a:srgbClr val="C00000"/>
            </a:fgClr>
            <a:bgClr>
              <a:schemeClr val="accent2">
                <a:lumMod val="60000"/>
                <a:lumOff val="4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C307A6-7C36-4F1C-9E98-68115DCFA6D2}"/>
              </a:ext>
            </a:extLst>
          </p:cNvPr>
          <p:cNvSpPr/>
          <p:nvPr/>
        </p:nvSpPr>
        <p:spPr>
          <a:xfrm>
            <a:off x="1572647" y="6045003"/>
            <a:ext cx="7844761" cy="744583"/>
          </a:xfrm>
          <a:prstGeom prst="roundRect">
            <a:avLst/>
          </a:prstGeom>
          <a:pattFill prst="diagBrick">
            <a:fgClr>
              <a:srgbClr val="C00000"/>
            </a:fgClr>
            <a:bgClr>
              <a:schemeClr val="accent2">
                <a:lumMod val="60000"/>
                <a:lumOff val="40000"/>
              </a:schemeClr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975BF604-6D70-49BA-A4BF-7CCE4FD3E04F}"/>
              </a:ext>
            </a:extLst>
          </p:cNvPr>
          <p:cNvSpPr/>
          <p:nvPr/>
        </p:nvSpPr>
        <p:spPr>
          <a:xfrm>
            <a:off x="254525" y="475505"/>
            <a:ext cx="2772647" cy="1900034"/>
          </a:xfrm>
          <a:prstGeom prst="wedgeRoundRectCallout">
            <a:avLst>
              <a:gd name="adj1" fmla="val 36898"/>
              <a:gd name="adj2" fmla="val 713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Which path is the longest?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D16DBA-5818-47F5-910E-3FBE761E939C}"/>
              </a:ext>
            </a:extLst>
          </p:cNvPr>
          <p:cNvSpPr/>
          <p:nvPr/>
        </p:nvSpPr>
        <p:spPr>
          <a:xfrm rot="18599336">
            <a:off x="7460006" y="2983855"/>
            <a:ext cx="1545028" cy="28415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D6F516D7-3DFA-4285-B91E-305EBC58043B}"/>
              </a:ext>
            </a:extLst>
          </p:cNvPr>
          <p:cNvSpPr/>
          <p:nvPr/>
        </p:nvSpPr>
        <p:spPr>
          <a:xfrm flipH="1">
            <a:off x="9164828" y="464597"/>
            <a:ext cx="2772647" cy="1900034"/>
          </a:xfrm>
          <a:prstGeom prst="wedgeRoundRectCallout">
            <a:avLst>
              <a:gd name="adj1" fmla="val 36898"/>
              <a:gd name="adj2" fmla="val 7135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Which path is the shortest?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FD16430-AC65-42E4-A3A7-1392570D8FFB}"/>
              </a:ext>
            </a:extLst>
          </p:cNvPr>
          <p:cNvSpPr/>
          <p:nvPr/>
        </p:nvSpPr>
        <p:spPr>
          <a:xfrm>
            <a:off x="1879562" y="5942620"/>
            <a:ext cx="7624284" cy="93058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12" grpId="0" animBg="1"/>
      <p:bldP spid="60" grpId="0" animBg="1"/>
      <p:bldP spid="61" grpId="0" animBg="1"/>
      <p:bldP spid="6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3A4BD3F-9EE4-4DE8-A86E-416FD39C1A84}"/>
              </a:ext>
            </a:extLst>
          </p:cNvPr>
          <p:cNvGrpSpPr/>
          <p:nvPr/>
        </p:nvGrpSpPr>
        <p:grpSpPr>
          <a:xfrm>
            <a:off x="9539080" y="256149"/>
            <a:ext cx="2257839" cy="2124963"/>
            <a:chOff x="371061" y="4534726"/>
            <a:chExt cx="1537252" cy="148176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9BA5A37-3946-41E6-BED4-07E20EBA7465}"/>
                </a:ext>
              </a:extLst>
            </p:cNvPr>
            <p:cNvSpPr/>
            <p:nvPr/>
          </p:nvSpPr>
          <p:spPr>
            <a:xfrm>
              <a:off x="742950" y="4972049"/>
              <a:ext cx="857250" cy="8482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5E7631-7535-4355-A9C9-92E891B86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4" t="11237" r="10216" b="9328"/>
            <a:stretch/>
          </p:blipFill>
          <p:spPr>
            <a:xfrm>
              <a:off x="371061" y="4534726"/>
              <a:ext cx="1537252" cy="148176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8CBE276-2FB9-4A44-8951-BE8FA4E2A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48" y="3843131"/>
            <a:ext cx="2669813" cy="28165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50F44D-9082-45AA-BC7E-8C28027C3A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0" b="38800"/>
          <a:stretch/>
        </p:blipFill>
        <p:spPr>
          <a:xfrm rot="5400000">
            <a:off x="-280728" y="4854961"/>
            <a:ext cx="2963428" cy="6460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229E41-4B79-418E-83D4-7D98CF497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0" y="160816"/>
            <a:ext cx="2318057" cy="250049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E99AAD5-A681-4BD9-89AA-A63736D42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169E07B-414D-48AC-B8BD-D53A3C7F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</a:t>
            </a:r>
          </a:p>
        </p:txBody>
      </p:sp>
    </p:spTree>
    <p:extLst>
      <p:ext uri="{BB962C8B-B14F-4D97-AF65-F5344CB8AC3E}">
        <p14:creationId xmlns:p14="http://schemas.microsoft.com/office/powerpoint/2010/main" val="48869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105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EYFS Maths</vt:lpstr>
      <vt:lpstr>Warm Up Let’s warm up our brains ready to learn.</vt:lpstr>
      <vt:lpstr>Warm Up- Answers</vt:lpstr>
      <vt:lpstr>Height and Length</vt:lpstr>
      <vt:lpstr>Height and Length</vt:lpstr>
      <vt:lpstr>Height and Length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Darren Gravell</cp:lastModifiedBy>
  <cp:revision>43</cp:revision>
  <dcterms:created xsi:type="dcterms:W3CDTF">2020-03-20T11:22:32Z</dcterms:created>
  <dcterms:modified xsi:type="dcterms:W3CDTF">2020-05-17T10:55:13Z</dcterms:modified>
</cp:coreProperties>
</file>