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58" r:id="rId5"/>
    <p:sldId id="259" r:id="rId6"/>
    <p:sldId id="260" r:id="rId7"/>
    <p:sldId id="263" r:id="rId8"/>
    <p:sldId id="267" r:id="rId9"/>
    <p:sldId id="273" r:id="rId10"/>
    <p:sldId id="269" r:id="rId11"/>
    <p:sldId id="27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E237B-CB0F-47D9-88F5-F3AF8EF22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310E3-A86E-4542-8D90-004CF0740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Here are some pictures of animals. Describe these animals to your grown-up.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F606AF-04E5-4D91-95C7-1A3C4D1CC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7" y="5039849"/>
            <a:ext cx="1530246" cy="1712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1CD00-8916-421A-AC8A-98F8E8B6F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0549" r="5448" b="9557"/>
          <a:stretch/>
        </p:blipFill>
        <p:spPr>
          <a:xfrm>
            <a:off x="1104092" y="2361462"/>
            <a:ext cx="3396879" cy="25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099FB-E54D-4E54-B77E-B67639701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82" y="2572544"/>
            <a:ext cx="195262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29DC7-584F-47D9-920C-4BA0BFAF58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-2038" r="19360" b="1"/>
          <a:stretch/>
        </p:blipFill>
        <p:spPr>
          <a:xfrm>
            <a:off x="7129858" y="4566009"/>
            <a:ext cx="1237899" cy="2186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06B081-4468-43F6-A04F-1C1DF0500E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6859"/>
          <a:stretch/>
        </p:blipFill>
        <p:spPr>
          <a:xfrm>
            <a:off x="9329530" y="4431248"/>
            <a:ext cx="2575599" cy="23129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9DFB5B-7BC7-41BE-934F-83B5F5ED8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4125" r="26659" b="3682"/>
          <a:stretch/>
        </p:blipFill>
        <p:spPr>
          <a:xfrm>
            <a:off x="4811139" y="3223130"/>
            <a:ext cx="1749933" cy="25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 may have said…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F606AF-04E5-4D91-95C7-1A3C4D1CC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7" y="5039849"/>
            <a:ext cx="1530246" cy="1712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1CD00-8916-421A-AC8A-98F8E8B6F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0549" r="5448" b="9557"/>
          <a:stretch/>
        </p:blipFill>
        <p:spPr>
          <a:xfrm>
            <a:off x="1104092" y="2361462"/>
            <a:ext cx="3396879" cy="25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099FB-E54D-4E54-B77E-B67639701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82" y="2572544"/>
            <a:ext cx="195262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29DC7-584F-47D9-920C-4BA0BFAF58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-2038" r="19360" b="1"/>
          <a:stretch/>
        </p:blipFill>
        <p:spPr>
          <a:xfrm>
            <a:off x="7129858" y="4566009"/>
            <a:ext cx="1237899" cy="2186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06B081-4468-43F6-A04F-1C1DF0500E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6859"/>
          <a:stretch/>
        </p:blipFill>
        <p:spPr>
          <a:xfrm>
            <a:off x="9329530" y="4431248"/>
            <a:ext cx="2575599" cy="23129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9DFB5B-7BC7-41BE-934F-83B5F5ED8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4125" r="26659" b="3682"/>
          <a:stretch/>
        </p:blipFill>
        <p:spPr>
          <a:xfrm>
            <a:off x="4811139" y="3223130"/>
            <a:ext cx="1749933" cy="2517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1DDF95-976A-4382-A774-66450D643A2F}"/>
              </a:ext>
            </a:extLst>
          </p:cNvPr>
          <p:cNvSpPr txBox="1"/>
          <p:nvPr/>
        </p:nvSpPr>
        <p:spPr>
          <a:xfrm>
            <a:off x="1732513" y="4403699"/>
            <a:ext cx="224452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happy cow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1B7AF-21BC-4C94-8724-71208FA871F3}"/>
              </a:ext>
            </a:extLst>
          </p:cNvPr>
          <p:cNvSpPr txBox="1"/>
          <p:nvPr/>
        </p:nvSpPr>
        <p:spPr>
          <a:xfrm>
            <a:off x="9329530" y="5937360"/>
            <a:ext cx="263726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woolly sheep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42C39-5BB8-4D39-9240-2CAC8E2FB241}"/>
              </a:ext>
            </a:extLst>
          </p:cNvPr>
          <p:cNvSpPr txBox="1"/>
          <p:nvPr/>
        </p:nvSpPr>
        <p:spPr>
          <a:xfrm>
            <a:off x="7748807" y="3679524"/>
            <a:ext cx="252184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small mouse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EAF67-54BB-4DDE-A809-A84E02510414}"/>
              </a:ext>
            </a:extLst>
          </p:cNvPr>
          <p:cNvSpPr txBox="1"/>
          <p:nvPr/>
        </p:nvSpPr>
        <p:spPr>
          <a:xfrm>
            <a:off x="6870328" y="5834957"/>
            <a:ext cx="2011663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An orange cat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D84BB-CDC9-4417-B1C1-71661D467037}"/>
              </a:ext>
            </a:extLst>
          </p:cNvPr>
          <p:cNvSpPr txBox="1"/>
          <p:nvPr/>
        </p:nvSpPr>
        <p:spPr>
          <a:xfrm>
            <a:off x="4545824" y="4697793"/>
            <a:ext cx="226215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brown hen</a:t>
            </a:r>
          </a:p>
        </p:txBody>
      </p:sp>
    </p:spTree>
    <p:extLst>
      <p:ext uri="{BB962C8B-B14F-4D97-AF65-F5344CB8AC3E}">
        <p14:creationId xmlns:p14="http://schemas.microsoft.com/office/powerpoint/2010/main" val="34611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use some describing words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5484F-A2C9-4A6D-9EA8-6BECAB9FE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49C150-5383-4D93-A81F-F73799177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00833"/>
              </p:ext>
            </p:extLst>
          </p:nvPr>
        </p:nvGraphicFramePr>
        <p:xfrm>
          <a:off x="185530" y="1690687"/>
          <a:ext cx="11582400" cy="5005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18897091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9560104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9477104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30716762"/>
                    </a:ext>
                  </a:extLst>
                </a:gridCol>
              </a:tblGrid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68129"/>
                  </a:ext>
                </a:extLst>
              </a:tr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th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nk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25378"/>
                  </a:ext>
                </a:extLst>
              </a:tr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i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1683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CF3CA963-6673-4C89-8438-EAC12A14074A}"/>
              </a:ext>
            </a:extLst>
          </p:cNvPr>
          <p:cNvSpPr/>
          <p:nvPr/>
        </p:nvSpPr>
        <p:spPr>
          <a:xfrm>
            <a:off x="819074" y="2009336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63418C-3BC3-485F-87FB-213CCE24C11E}"/>
              </a:ext>
            </a:extLst>
          </p:cNvPr>
          <p:cNvSpPr/>
          <p:nvPr/>
        </p:nvSpPr>
        <p:spPr>
          <a:xfrm>
            <a:off x="6744477" y="2009335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715027-7E9B-4DE0-B529-BF00F2FA5A56}"/>
              </a:ext>
            </a:extLst>
          </p:cNvPr>
          <p:cNvSpPr/>
          <p:nvPr/>
        </p:nvSpPr>
        <p:spPr>
          <a:xfrm>
            <a:off x="3781775" y="200933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B00285-0AC6-4044-88CC-05025E0CF574}"/>
              </a:ext>
            </a:extLst>
          </p:cNvPr>
          <p:cNvSpPr/>
          <p:nvPr/>
        </p:nvSpPr>
        <p:spPr>
          <a:xfrm>
            <a:off x="849201" y="3637166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66556E-B58F-4035-87ED-7F638F215C4B}"/>
              </a:ext>
            </a:extLst>
          </p:cNvPr>
          <p:cNvSpPr/>
          <p:nvPr/>
        </p:nvSpPr>
        <p:spPr>
          <a:xfrm>
            <a:off x="3788852" y="373618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31D176-7FB0-414C-902A-20D378865E82}"/>
              </a:ext>
            </a:extLst>
          </p:cNvPr>
          <p:cNvSpPr/>
          <p:nvPr/>
        </p:nvSpPr>
        <p:spPr>
          <a:xfrm>
            <a:off x="6744477" y="3624229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CAE7BE-C4CD-4612-9DC1-4B3460727486}"/>
              </a:ext>
            </a:extLst>
          </p:cNvPr>
          <p:cNvSpPr/>
          <p:nvPr/>
        </p:nvSpPr>
        <p:spPr>
          <a:xfrm>
            <a:off x="9650319" y="1890278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640367-BE2B-4138-8F29-DFE8304083DD}"/>
              </a:ext>
            </a:extLst>
          </p:cNvPr>
          <p:cNvSpPr/>
          <p:nvPr/>
        </p:nvSpPr>
        <p:spPr>
          <a:xfrm>
            <a:off x="9632429" y="3675381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9F5818-C093-4531-B083-B26F8642A6E3}"/>
              </a:ext>
            </a:extLst>
          </p:cNvPr>
          <p:cNvSpPr/>
          <p:nvPr/>
        </p:nvSpPr>
        <p:spPr>
          <a:xfrm>
            <a:off x="864131" y="5197695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1D3E9-83BF-45C8-848B-33862C2CFFCF}"/>
              </a:ext>
            </a:extLst>
          </p:cNvPr>
          <p:cNvSpPr/>
          <p:nvPr/>
        </p:nvSpPr>
        <p:spPr>
          <a:xfrm>
            <a:off x="3781774" y="526687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4393EB-6E86-4313-AF99-50F38D335FC6}"/>
              </a:ext>
            </a:extLst>
          </p:cNvPr>
          <p:cNvSpPr/>
          <p:nvPr/>
        </p:nvSpPr>
        <p:spPr>
          <a:xfrm>
            <a:off x="6699417" y="524150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1DEDD6-BF8E-4EE8-B172-3BFF963F0F9E}"/>
              </a:ext>
            </a:extLst>
          </p:cNvPr>
          <p:cNvSpPr/>
          <p:nvPr/>
        </p:nvSpPr>
        <p:spPr>
          <a:xfrm>
            <a:off x="9632429" y="524150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1F8958-3B42-4C26-944D-DF3D41F7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2" t="17954" r="29239" b="9739"/>
          <a:stretch/>
        </p:blipFill>
        <p:spPr>
          <a:xfrm>
            <a:off x="7042914" y="1607344"/>
            <a:ext cx="3564835" cy="4956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85723F-6F2C-4AA0-BF63-E138D7A38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6" t="22210" r="60326" b="5485"/>
          <a:stretch/>
        </p:blipFill>
        <p:spPr>
          <a:xfrm>
            <a:off x="1385892" y="1585739"/>
            <a:ext cx="3472069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3594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0302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5803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80062" y="495516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20845" y="4955161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498049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A748A0F-F98D-4301-A0C8-4721C52A3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17570" r="60326" b="10125"/>
          <a:stretch/>
        </p:blipFill>
        <p:spPr>
          <a:xfrm>
            <a:off x="1344686" y="1620251"/>
            <a:ext cx="3472069" cy="4956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18826-EA0C-4790-8929-401741F9C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6" t="18148" r="60326" b="9545"/>
          <a:stretch/>
        </p:blipFill>
        <p:spPr>
          <a:xfrm>
            <a:off x="7013092" y="1577181"/>
            <a:ext cx="3472069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749436" y="495516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43156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5803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529209" y="4888382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00058" y="488838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04817" y="4888382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30524"/>
              </p:ext>
            </p:extLst>
          </p:nvPr>
        </p:nvGraphicFramePr>
        <p:xfrm>
          <a:off x="838200" y="1820011"/>
          <a:ext cx="7682948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048025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58957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>
                          <a:latin typeface="Comic Sans MS" panose="030F0702030302020204" pitchFamily="66" charset="0"/>
                        </a:rPr>
                        <a:t>hill</a:t>
                      </a:r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 (children to keep repeating the sentence whilst writing it down):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It is a ram on a hill.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EFB32-3A13-4EB4-85C9-DE9EC10832D2}"/>
              </a:ext>
            </a:extLst>
          </p:cNvPr>
          <p:cNvGrpSpPr/>
          <p:nvPr/>
        </p:nvGrpSpPr>
        <p:grpSpPr>
          <a:xfrm>
            <a:off x="7986613" y="3644347"/>
            <a:ext cx="4188628" cy="3035200"/>
            <a:chOff x="4571997" y="2343745"/>
            <a:chExt cx="3048006" cy="15424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62EB36-87B9-41DE-8DD8-214AB0FE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2971799"/>
              <a:ext cx="3048006" cy="9144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7B817F-8770-4F73-9F43-5A4C9F49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904" y="2343745"/>
              <a:ext cx="1618374" cy="1256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E0E15-E3DC-449F-834C-193D4997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3- describing words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When we use describing words, we are saying what something is like.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4011A2-DFEA-478C-8904-7A83D72E749A}"/>
              </a:ext>
            </a:extLst>
          </p:cNvPr>
          <p:cNvSpPr txBox="1"/>
          <p:nvPr/>
        </p:nvSpPr>
        <p:spPr>
          <a:xfrm>
            <a:off x="5950226" y="3339572"/>
            <a:ext cx="624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The duck is </a:t>
            </a:r>
            <a:r>
              <a:rPr lang="en-GB" sz="6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sad</a:t>
            </a:r>
            <a:r>
              <a:rPr lang="en-GB" sz="6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9C71F-8B1B-49B4-A6C4-24A527C3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" y="4972669"/>
            <a:ext cx="1590260" cy="1780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9A6832-60DE-4F03-A7ED-DC4461B01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r="12772"/>
          <a:stretch/>
        </p:blipFill>
        <p:spPr>
          <a:xfrm>
            <a:off x="2492322" y="3237854"/>
            <a:ext cx="3457903" cy="3413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64EAD-60FF-40E0-9474-9F5A0A85AB21}"/>
              </a:ext>
            </a:extLst>
          </p:cNvPr>
          <p:cNvSpPr txBox="1"/>
          <p:nvPr/>
        </p:nvSpPr>
        <p:spPr>
          <a:xfrm>
            <a:off x="6096000" y="5450764"/>
            <a:ext cx="5843438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word </a:t>
            </a:r>
            <a:r>
              <a:rPr lang="en-GB" sz="3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sad </a:t>
            </a:r>
            <a:r>
              <a:rPr lang="en-GB" sz="3600" dirty="0">
                <a:latin typeface="Comic Sans MS" panose="030F0702030302020204" pitchFamily="66" charset="0"/>
              </a:rPr>
              <a:t>describes how the duck is feeling.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67D55-7BF8-4DF6-8E44-EAABEE9A8932}"/>
              </a:ext>
            </a:extLst>
          </p:cNvPr>
          <p:cNvCxnSpPr>
            <a:cxnSpLocks/>
          </p:cNvCxnSpPr>
          <p:nvPr/>
        </p:nvCxnSpPr>
        <p:spPr>
          <a:xfrm flipH="1">
            <a:off x="9594574" y="4333461"/>
            <a:ext cx="1139687" cy="9823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>
                <a:latin typeface="Comic Sans MS" panose="030F0702030302020204" pitchFamily="66" charset="0"/>
              </a:rPr>
              <a:t>You could use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4011A2-DFEA-478C-8904-7A83D72E749A}"/>
              </a:ext>
            </a:extLst>
          </p:cNvPr>
          <p:cNvSpPr txBox="1"/>
          <p:nvPr/>
        </p:nvSpPr>
        <p:spPr>
          <a:xfrm>
            <a:off x="563218" y="3496374"/>
            <a:ext cx="326666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Feelings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9C71F-8B1B-49B4-A6C4-24A527C3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" y="4972669"/>
            <a:ext cx="1590260" cy="17801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47D983-A20A-4F4A-AA08-4DDE6B14E162}"/>
              </a:ext>
            </a:extLst>
          </p:cNvPr>
          <p:cNvSpPr txBox="1"/>
          <p:nvPr/>
        </p:nvSpPr>
        <p:spPr>
          <a:xfrm>
            <a:off x="4663108" y="2675184"/>
            <a:ext cx="2955235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Colour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85FD8-85A4-4123-8CEA-DE271F605503}"/>
              </a:ext>
            </a:extLst>
          </p:cNvPr>
          <p:cNvSpPr txBox="1"/>
          <p:nvPr/>
        </p:nvSpPr>
        <p:spPr>
          <a:xfrm>
            <a:off x="6386777" y="5078152"/>
            <a:ext cx="2239617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Size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2F210-CCE9-40E3-99E3-1C448629DCC3}"/>
              </a:ext>
            </a:extLst>
          </p:cNvPr>
          <p:cNvSpPr txBox="1"/>
          <p:nvPr/>
        </p:nvSpPr>
        <p:spPr>
          <a:xfrm>
            <a:off x="9699821" y="5556071"/>
            <a:ext cx="2239617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EED55-BC28-49E6-A618-A89EB759B3F7}"/>
              </a:ext>
            </a:extLst>
          </p:cNvPr>
          <p:cNvSpPr txBox="1"/>
          <p:nvPr/>
        </p:nvSpPr>
        <p:spPr>
          <a:xfrm>
            <a:off x="2441328" y="5137376"/>
            <a:ext cx="326666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Texture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18F5C-F710-4B13-AAD9-8ED71D830330}"/>
              </a:ext>
            </a:extLst>
          </p:cNvPr>
          <p:cNvSpPr txBox="1"/>
          <p:nvPr/>
        </p:nvSpPr>
        <p:spPr>
          <a:xfrm>
            <a:off x="8451573" y="3555911"/>
            <a:ext cx="326666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32690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176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3</vt:lpstr>
      <vt:lpstr>Literacy- Session 3</vt:lpstr>
      <vt:lpstr>Literacy- Session 3</vt:lpstr>
      <vt:lpstr>Literacy- Session 3</vt:lpstr>
      <vt:lpstr>Now it’s your turn to use some describing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37</cp:revision>
  <dcterms:created xsi:type="dcterms:W3CDTF">2020-04-08T09:31:46Z</dcterms:created>
  <dcterms:modified xsi:type="dcterms:W3CDTF">2020-04-16T09:01:57Z</dcterms:modified>
</cp:coreProperties>
</file>