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9"/>
  </p:notesMasterIdLst>
  <p:sldIdLst>
    <p:sldId id="272" r:id="rId2"/>
    <p:sldId id="273" r:id="rId3"/>
    <p:sldId id="257" r:id="rId4"/>
    <p:sldId id="289" r:id="rId5"/>
    <p:sldId id="285" r:id="rId6"/>
    <p:sldId id="290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83978" autoAdjust="0"/>
  </p:normalViewPr>
  <p:slideViewPr>
    <p:cSldViewPr snapToGrid="0">
      <p:cViewPr varScale="1">
        <p:scale>
          <a:sx n="61" d="100"/>
          <a:sy n="61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E7ED9-105B-4158-A94D-9E03D5946496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B0453-B759-4D89-A008-A5B633096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60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453-B759-4D89-A008-A5B6330961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8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7D80-CA50-46E5-8555-45879C189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7C138-8C60-493A-8AC3-15094436D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C66AA-36B5-469C-98BF-EE653A87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F97AC-9CBD-420F-8BBD-47428E39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5B76-E106-4120-BBE0-D305B708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D9A1-B48F-4313-A12F-56389A24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3CB67-FF75-4680-844A-F4F6962D8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372F9-D85E-450C-A70E-DD84633E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31BB7-EAFD-4E7B-B408-322153A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EE00-6956-427E-A582-5CB8DB40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8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7EAC6-31C7-4A4A-8F78-DB1600B8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2BF28-8940-4D99-AF3E-EC5E794D3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E9B7B-E3AB-471D-AA07-BC7CD71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D25B-D7C0-4EEA-BA3B-212ABD38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4266-A4B9-43F1-A90D-8663694C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4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E969-E513-47EA-A51D-956E55BD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7537-E7AE-40A7-9571-B20A1AF03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C845-4528-4D59-97CA-16284968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368D5-A2F4-415D-9CDC-B12FA928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18DAE-6713-4DC1-B446-7069B10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C054-0F67-4E05-B505-66977376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A5CB9-2F6D-4C32-A92F-8B3AD8CF0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344C-0F5A-46C1-AF50-F813842B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4204-6286-4530-B62F-0B10D501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AA54-0463-4D95-B667-A6BCA3F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9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190A-F14C-45DE-8C04-0E1E71BC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37BC-EB83-4CCA-8977-4337B4D35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09502-A7BA-45E6-A3D8-D4F52CEFD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2184C-C9DF-4EE3-9BB5-D15075B2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E9A65-A4CD-425C-AA00-7055EB59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68225-42CE-482C-A441-E2C68EAC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4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279B-7B66-48FD-B175-D2BE4C65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C4360-94E6-417E-A049-E1E82B50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8C442-0579-4F68-8BAF-1F269918C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5941C-DAD9-4B1F-9BBA-90CF73597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94FB-5350-4C56-ABED-023678954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331DA1-C0EA-4151-B23E-A1B580E7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A44F1-910C-47DF-887E-92238A1B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54C1D-F73C-4C41-AB79-405170CA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EAA8-CCC8-49CC-99F6-895F4841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7D873-C066-4AE3-89CB-8D36B16C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6C519-4C05-4D7B-B366-EA596108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EEE03-8F2D-41D9-A3EB-8A0014F7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7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03010-0594-44E3-B345-06411CF1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C0A25-B4E0-4E7E-A511-78F55467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ECE7-E5F0-427D-98A7-999EF399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7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391B-F951-4115-B595-83274FEC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6EDA-CECD-4798-BA99-0F4EDA37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4653-2B44-41F3-B40F-71DF960A6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E31FF-BB57-44C8-A70C-0F80C672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053C3-9A6A-4625-8547-38ED1357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A8238-1DA0-43AF-802C-96D9A47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0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E2ED-1D56-43FF-A736-3645EC28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AFCD0-E700-4E2C-A176-4C54B12BB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798EE-1018-4081-AD85-FF0D49E5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1CD0F-7B3C-4272-AD73-06DCC283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A345F-B1F9-4347-8836-03FC620B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8C6A-A4F4-455F-9268-A83DBD2E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0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F4901-4CB4-433A-A35C-5675BC1C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A9C0D-6810-464E-81EC-E5A0D6E83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0CF23-96B0-484A-81B8-8342A031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A323-CA67-45ED-AB4D-D9D529C34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03B9B-8BBD-4A48-AF0E-68915CEA5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hyperlink" Target="https://openclipart.org/detail/861/boy-face-carto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openclipart.org/detail/1396/girl-face-cartoon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hyperlink" Target="https://openclipart.org/detail/861/boy-face-carto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openclipart.org/detail/1396/girl-face-cartoon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Plate">
            <a:extLst>
              <a:ext uri="{FF2B5EF4-FFF2-40B4-BE49-F238E27FC236}">
                <a16:creationId xmlns:a16="http://schemas.microsoft.com/office/drawing/2014/main" id="{F83B6C25-3479-4B9E-A37C-9737CE0AC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316" b="24668"/>
          <a:stretch/>
        </p:blipFill>
        <p:spPr>
          <a:xfrm>
            <a:off x="10108528" y="2030854"/>
            <a:ext cx="1828855" cy="829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EYFS 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Session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9376" y="4256664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845188" y="4272088"/>
            <a:ext cx="2346812" cy="23876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6797C6B-5BF6-436E-AC43-70902DE8F55C}"/>
              </a:ext>
            </a:extLst>
          </p:cNvPr>
          <p:cNvGrpSpPr/>
          <p:nvPr/>
        </p:nvGrpSpPr>
        <p:grpSpPr>
          <a:xfrm>
            <a:off x="9470818" y="-73856"/>
            <a:ext cx="1403537" cy="1540314"/>
            <a:chOff x="10511561" y="581707"/>
            <a:chExt cx="1403537" cy="1540314"/>
          </a:xfrm>
          <a:solidFill>
            <a:schemeClr val="accent2">
              <a:lumMod val="75000"/>
            </a:schemeClr>
          </a:solidFill>
        </p:grpSpPr>
        <p:pic>
          <p:nvPicPr>
            <p:cNvPr id="17" name="Graphic 16" descr="Cupcake">
              <a:extLst>
                <a:ext uri="{FF2B5EF4-FFF2-40B4-BE49-F238E27FC236}">
                  <a16:creationId xmlns:a16="http://schemas.microsoft.com/office/drawing/2014/main" id="{15C5BAF8-7629-4989-BAB8-8734EFC10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31188" y="581708"/>
              <a:ext cx="736631" cy="829347"/>
            </a:xfrm>
            <a:prstGeom prst="rect">
              <a:avLst/>
            </a:prstGeom>
          </p:spPr>
        </p:pic>
        <p:pic>
          <p:nvPicPr>
            <p:cNvPr id="18" name="Graphic 17" descr="Cupcake">
              <a:extLst>
                <a:ext uri="{FF2B5EF4-FFF2-40B4-BE49-F238E27FC236}">
                  <a16:creationId xmlns:a16="http://schemas.microsoft.com/office/drawing/2014/main" id="{FD3A28F7-B00C-4517-9666-8A641185A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178467" y="581707"/>
              <a:ext cx="736631" cy="829347"/>
            </a:xfrm>
            <a:prstGeom prst="rect">
              <a:avLst/>
            </a:prstGeom>
          </p:spPr>
        </p:pic>
        <p:pic>
          <p:nvPicPr>
            <p:cNvPr id="21" name="Graphic 20" descr="Cupcake">
              <a:extLst>
                <a:ext uri="{FF2B5EF4-FFF2-40B4-BE49-F238E27FC236}">
                  <a16:creationId xmlns:a16="http://schemas.microsoft.com/office/drawing/2014/main" id="{F5318388-E7D2-4866-905A-9E807F5D8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11561" y="1292674"/>
              <a:ext cx="736631" cy="829347"/>
            </a:xfrm>
            <a:prstGeom prst="rect">
              <a:avLst/>
            </a:prstGeom>
          </p:spPr>
        </p:pic>
        <p:pic>
          <p:nvPicPr>
            <p:cNvPr id="22" name="Graphic 21" descr="Cupcake">
              <a:extLst>
                <a:ext uri="{FF2B5EF4-FFF2-40B4-BE49-F238E27FC236}">
                  <a16:creationId xmlns:a16="http://schemas.microsoft.com/office/drawing/2014/main" id="{EF142E1D-B51C-4D50-9D05-CF8A2F74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158840" y="1292673"/>
              <a:ext cx="736631" cy="829347"/>
            </a:xfrm>
            <a:prstGeom prst="rect">
              <a:avLst/>
            </a:prstGeom>
          </p:spPr>
        </p:pic>
      </p:grpSp>
      <p:pic>
        <p:nvPicPr>
          <p:cNvPr id="25" name="Graphic 24" descr="Cupcake">
            <a:extLst>
              <a:ext uri="{FF2B5EF4-FFF2-40B4-BE49-F238E27FC236}">
                <a16:creationId xmlns:a16="http://schemas.microsoft.com/office/drawing/2014/main" id="{AA2BE003-DA37-481E-A861-6F369A1D22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86324" y="1726507"/>
            <a:ext cx="736631" cy="829347"/>
          </a:xfrm>
          <a:prstGeom prst="rect">
            <a:avLst/>
          </a:prstGeom>
        </p:spPr>
      </p:pic>
      <p:pic>
        <p:nvPicPr>
          <p:cNvPr id="26" name="Graphic 25" descr="Cupcake">
            <a:extLst>
              <a:ext uri="{FF2B5EF4-FFF2-40B4-BE49-F238E27FC236}">
                <a16:creationId xmlns:a16="http://schemas.microsoft.com/office/drawing/2014/main" id="{0CBFBE56-6E46-4504-B6B3-49C185E918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4563" y="1723574"/>
            <a:ext cx="736631" cy="829347"/>
          </a:xfrm>
          <a:prstGeom prst="rect">
            <a:avLst/>
          </a:prstGeom>
        </p:spPr>
      </p:pic>
      <p:pic>
        <p:nvPicPr>
          <p:cNvPr id="29" name="Graphic 28" descr="Plate">
            <a:extLst>
              <a:ext uri="{FF2B5EF4-FFF2-40B4-BE49-F238E27FC236}">
                <a16:creationId xmlns:a16="http://schemas.microsoft.com/office/drawing/2014/main" id="{1AB88028-3E02-436F-8181-AED8EBAE7D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316" b="24668"/>
          <a:stretch/>
        </p:blipFill>
        <p:spPr>
          <a:xfrm>
            <a:off x="8289242" y="2000592"/>
            <a:ext cx="1828855" cy="829348"/>
          </a:xfrm>
          <a:prstGeom prst="rect">
            <a:avLst/>
          </a:prstGeom>
        </p:spPr>
      </p:pic>
      <p:pic>
        <p:nvPicPr>
          <p:cNvPr id="30" name="Graphic 29" descr="Cupcake">
            <a:extLst>
              <a:ext uri="{FF2B5EF4-FFF2-40B4-BE49-F238E27FC236}">
                <a16:creationId xmlns:a16="http://schemas.microsoft.com/office/drawing/2014/main" id="{97E0B165-2F99-46DD-917C-0690B4AF2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59116" y="1735088"/>
            <a:ext cx="736631" cy="829347"/>
          </a:xfrm>
          <a:prstGeom prst="rect">
            <a:avLst/>
          </a:prstGeom>
        </p:spPr>
      </p:pic>
      <p:pic>
        <p:nvPicPr>
          <p:cNvPr id="31" name="Graphic 30" descr="Cupcake">
            <a:extLst>
              <a:ext uri="{FF2B5EF4-FFF2-40B4-BE49-F238E27FC236}">
                <a16:creationId xmlns:a16="http://schemas.microsoft.com/office/drawing/2014/main" id="{48BD7554-675F-4E99-A665-6D6745395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23869" y="1757952"/>
            <a:ext cx="736631" cy="829347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4A8A7D-0B23-4DFC-8EDA-1576EF0AB4D4}"/>
              </a:ext>
            </a:extLst>
          </p:cNvPr>
          <p:cNvCxnSpPr>
            <a:cxnSpLocks/>
          </p:cNvCxnSpPr>
          <p:nvPr/>
        </p:nvCxnSpPr>
        <p:spPr>
          <a:xfrm>
            <a:off x="10570411" y="1273526"/>
            <a:ext cx="491908" cy="733139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A237B7F-EAFF-4EA5-9400-ED17B0BA460C}"/>
              </a:ext>
            </a:extLst>
          </p:cNvPr>
          <p:cNvCxnSpPr>
            <a:cxnSpLocks/>
          </p:cNvCxnSpPr>
          <p:nvPr/>
        </p:nvCxnSpPr>
        <p:spPr>
          <a:xfrm flipH="1">
            <a:off x="9107856" y="1267453"/>
            <a:ext cx="491908" cy="733139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467EE7D-6F66-4E02-8420-4091FC728A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1" y="213736"/>
            <a:ext cx="2500105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>
                <a:latin typeface="Comic Sans MS" panose="030F0702030302020204" pitchFamily="66" charset="0"/>
              </a:rPr>
              <a:t>Message to parents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16F18-072A-4A3E-9516-68C7DBC6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71662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This week the children will be sharing quantities equally. The activities provided are to be used alongside practical examples.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Reinforce the language as this will help your child to learn the concepts.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F240-6FCE-41EE-B58B-A446CA39D54A}"/>
              </a:ext>
            </a:extLst>
          </p:cNvPr>
          <p:cNvSpPr txBox="1"/>
          <p:nvPr/>
        </p:nvSpPr>
        <p:spPr>
          <a:xfrm>
            <a:off x="7899039" y="5798705"/>
            <a:ext cx="2151551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shared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B0A287E-0A8B-4950-BF75-778244B3C80E}"/>
              </a:ext>
            </a:extLst>
          </p:cNvPr>
          <p:cNvSpPr txBox="1"/>
          <p:nvPr/>
        </p:nvSpPr>
        <p:spPr>
          <a:xfrm>
            <a:off x="1020637" y="4600163"/>
            <a:ext cx="9950160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___ shared between ___ groups is ___.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DE5C359-17E7-406F-AFE7-F6059DA463E4}"/>
              </a:ext>
            </a:extLst>
          </p:cNvPr>
          <p:cNvSpPr txBox="1"/>
          <p:nvPr/>
        </p:nvSpPr>
        <p:spPr>
          <a:xfrm>
            <a:off x="1948201" y="5822010"/>
            <a:ext cx="215155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81C0A-8B63-44C5-B722-C595DF2ECC75}"/>
              </a:ext>
            </a:extLst>
          </p:cNvPr>
          <p:cNvSpPr txBox="1"/>
          <p:nvPr/>
        </p:nvSpPr>
        <p:spPr>
          <a:xfrm>
            <a:off x="5301988" y="5825210"/>
            <a:ext cx="1646605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equal</a:t>
            </a:r>
          </a:p>
        </p:txBody>
      </p:sp>
    </p:spTree>
    <p:extLst>
      <p:ext uri="{BB962C8B-B14F-4D97-AF65-F5344CB8AC3E}">
        <p14:creationId xmlns:p14="http://schemas.microsoft.com/office/powerpoint/2010/main" val="371443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:a16="http://schemas.microsoft.com/office/drawing/2014/main" id="{340FC049-F16A-4604-9289-6FBFE65A6D5E}"/>
              </a:ext>
            </a:extLst>
          </p:cNvPr>
          <p:cNvSpPr/>
          <p:nvPr/>
        </p:nvSpPr>
        <p:spPr>
          <a:xfrm>
            <a:off x="4391177" y="2175697"/>
            <a:ext cx="3010486" cy="23563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Let’s warm up our brains ready to learn.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C26016-65AD-43FF-AC34-E85D02333574}"/>
              </a:ext>
            </a:extLst>
          </p:cNvPr>
          <p:cNvSpPr txBox="1"/>
          <p:nvPr/>
        </p:nvSpPr>
        <p:spPr>
          <a:xfrm>
            <a:off x="2046654" y="1621295"/>
            <a:ext cx="8098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Last week we were learning to find ‘half’.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91B1BA-B879-4730-9C2A-A8806A4B55B0}"/>
              </a:ext>
            </a:extLst>
          </p:cNvPr>
          <p:cNvSpPr/>
          <p:nvPr/>
        </p:nvSpPr>
        <p:spPr>
          <a:xfrm>
            <a:off x="2236763" y="4501662"/>
            <a:ext cx="3010486" cy="23563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5C8EA9-0580-499B-9387-B5A1962DC81C}"/>
              </a:ext>
            </a:extLst>
          </p:cNvPr>
          <p:cNvSpPr/>
          <p:nvPr/>
        </p:nvSpPr>
        <p:spPr>
          <a:xfrm>
            <a:off x="6609471" y="4501662"/>
            <a:ext cx="3010486" cy="23563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5D52DC-BC64-42B8-9200-02F38C99159B}"/>
              </a:ext>
            </a:extLst>
          </p:cNvPr>
          <p:cNvSpPr/>
          <p:nvPr/>
        </p:nvSpPr>
        <p:spPr>
          <a:xfrm>
            <a:off x="182167" y="2368317"/>
            <a:ext cx="4063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  <a:latin typeface="Comic Sans MS" panose="030F0702030302020204" pitchFamily="66" charset="0"/>
              </a:rPr>
              <a:t>Half of 8 is ______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097A7B-7E70-4515-9166-92B442D0AF16}"/>
              </a:ext>
            </a:extLst>
          </p:cNvPr>
          <p:cNvSpPr/>
          <p:nvPr/>
        </p:nvSpPr>
        <p:spPr>
          <a:xfrm>
            <a:off x="6085893" y="2797337"/>
            <a:ext cx="478301" cy="50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98D8397-C3C7-4474-BE94-4DF2AC9FA020}"/>
              </a:ext>
            </a:extLst>
          </p:cNvPr>
          <p:cNvSpPr/>
          <p:nvPr/>
        </p:nvSpPr>
        <p:spPr>
          <a:xfrm>
            <a:off x="4824196" y="2789215"/>
            <a:ext cx="478301" cy="50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F4808CA-90CB-4081-84D5-2C3DF81D888A}"/>
              </a:ext>
            </a:extLst>
          </p:cNvPr>
          <p:cNvSpPr/>
          <p:nvPr/>
        </p:nvSpPr>
        <p:spPr>
          <a:xfrm>
            <a:off x="4958274" y="3410353"/>
            <a:ext cx="478301" cy="50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59D62F-E0BD-49ED-B6E2-957105114431}"/>
              </a:ext>
            </a:extLst>
          </p:cNvPr>
          <p:cNvSpPr/>
          <p:nvPr/>
        </p:nvSpPr>
        <p:spPr>
          <a:xfrm>
            <a:off x="5418119" y="2941105"/>
            <a:ext cx="478301" cy="50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E983F0-1271-43E0-A1FE-E76C5F1FEC9A}"/>
              </a:ext>
            </a:extLst>
          </p:cNvPr>
          <p:cNvSpPr/>
          <p:nvPr/>
        </p:nvSpPr>
        <p:spPr>
          <a:xfrm>
            <a:off x="5556739" y="3517619"/>
            <a:ext cx="478301" cy="50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1A672AA-1C50-4310-9AF0-9DE0F2F025B8}"/>
              </a:ext>
            </a:extLst>
          </p:cNvPr>
          <p:cNvSpPr/>
          <p:nvPr/>
        </p:nvSpPr>
        <p:spPr>
          <a:xfrm>
            <a:off x="5641442" y="2448241"/>
            <a:ext cx="478301" cy="50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FAD1808-77E9-4A29-A339-226FE263F8A3}"/>
              </a:ext>
            </a:extLst>
          </p:cNvPr>
          <p:cNvSpPr/>
          <p:nvPr/>
        </p:nvSpPr>
        <p:spPr>
          <a:xfrm>
            <a:off x="6275367" y="3424159"/>
            <a:ext cx="478301" cy="50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42EFEBA-55B6-4D45-9919-EFE356783641}"/>
              </a:ext>
            </a:extLst>
          </p:cNvPr>
          <p:cNvSpPr/>
          <p:nvPr/>
        </p:nvSpPr>
        <p:spPr>
          <a:xfrm>
            <a:off x="6753668" y="2941105"/>
            <a:ext cx="478301" cy="50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6A9F36-643E-4BD0-A99A-06E37C1690E0}"/>
              </a:ext>
            </a:extLst>
          </p:cNvPr>
          <p:cNvCxnSpPr>
            <a:endCxn id="6" idx="7"/>
          </p:cNvCxnSpPr>
          <p:nvPr/>
        </p:nvCxnSpPr>
        <p:spPr>
          <a:xfrm flipH="1">
            <a:off x="4806374" y="4332849"/>
            <a:ext cx="256972" cy="5138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EB60182-BAD4-427C-8F38-608138BB88D2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6753668" y="4332849"/>
            <a:ext cx="296678" cy="5138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7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:a16="http://schemas.microsoft.com/office/drawing/2014/main" id="{340FC049-F16A-4604-9289-6FBFE65A6D5E}"/>
              </a:ext>
            </a:extLst>
          </p:cNvPr>
          <p:cNvSpPr/>
          <p:nvPr/>
        </p:nvSpPr>
        <p:spPr>
          <a:xfrm>
            <a:off x="4391177" y="2175697"/>
            <a:ext cx="3010486" cy="23563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 Answer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91B1BA-B879-4730-9C2A-A8806A4B55B0}"/>
              </a:ext>
            </a:extLst>
          </p:cNvPr>
          <p:cNvSpPr/>
          <p:nvPr/>
        </p:nvSpPr>
        <p:spPr>
          <a:xfrm>
            <a:off x="2236763" y="4501662"/>
            <a:ext cx="3010486" cy="23563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5C8EA9-0580-499B-9387-B5A1962DC81C}"/>
              </a:ext>
            </a:extLst>
          </p:cNvPr>
          <p:cNvSpPr/>
          <p:nvPr/>
        </p:nvSpPr>
        <p:spPr>
          <a:xfrm>
            <a:off x="6609471" y="4501662"/>
            <a:ext cx="3010486" cy="23563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5D52DC-BC64-42B8-9200-02F38C99159B}"/>
              </a:ext>
            </a:extLst>
          </p:cNvPr>
          <p:cNvSpPr/>
          <p:nvPr/>
        </p:nvSpPr>
        <p:spPr>
          <a:xfrm>
            <a:off x="126437" y="1483849"/>
            <a:ext cx="5030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chemeClr val="accent2"/>
                </a:solidFill>
                <a:latin typeface="Comic Sans MS" panose="030F0702030302020204" pitchFamily="66" charset="0"/>
              </a:rPr>
              <a:t>Half of 8 is ______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097A7B-7E70-4515-9166-92B442D0AF16}"/>
              </a:ext>
            </a:extLst>
          </p:cNvPr>
          <p:cNvSpPr/>
          <p:nvPr/>
        </p:nvSpPr>
        <p:spPr>
          <a:xfrm>
            <a:off x="6085893" y="2797337"/>
            <a:ext cx="478301" cy="50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98D8397-C3C7-4474-BE94-4DF2AC9FA020}"/>
              </a:ext>
            </a:extLst>
          </p:cNvPr>
          <p:cNvSpPr/>
          <p:nvPr/>
        </p:nvSpPr>
        <p:spPr>
          <a:xfrm>
            <a:off x="4824196" y="2789215"/>
            <a:ext cx="478301" cy="50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F4808CA-90CB-4081-84D5-2C3DF81D888A}"/>
              </a:ext>
            </a:extLst>
          </p:cNvPr>
          <p:cNvSpPr/>
          <p:nvPr/>
        </p:nvSpPr>
        <p:spPr>
          <a:xfrm>
            <a:off x="4824195" y="3380237"/>
            <a:ext cx="478301" cy="50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59D62F-E0BD-49ED-B6E2-957105114431}"/>
              </a:ext>
            </a:extLst>
          </p:cNvPr>
          <p:cNvSpPr/>
          <p:nvPr/>
        </p:nvSpPr>
        <p:spPr>
          <a:xfrm>
            <a:off x="5402291" y="2941104"/>
            <a:ext cx="478301" cy="50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E983F0-1271-43E0-A1FE-E76C5F1FEC9A}"/>
              </a:ext>
            </a:extLst>
          </p:cNvPr>
          <p:cNvSpPr/>
          <p:nvPr/>
        </p:nvSpPr>
        <p:spPr>
          <a:xfrm>
            <a:off x="5556739" y="3517619"/>
            <a:ext cx="478301" cy="50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1A672AA-1C50-4310-9AF0-9DE0F2F025B8}"/>
              </a:ext>
            </a:extLst>
          </p:cNvPr>
          <p:cNvSpPr/>
          <p:nvPr/>
        </p:nvSpPr>
        <p:spPr>
          <a:xfrm>
            <a:off x="5641442" y="2448241"/>
            <a:ext cx="478301" cy="50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FAD1808-77E9-4A29-A339-226FE263F8A3}"/>
              </a:ext>
            </a:extLst>
          </p:cNvPr>
          <p:cNvSpPr/>
          <p:nvPr/>
        </p:nvSpPr>
        <p:spPr>
          <a:xfrm>
            <a:off x="6275367" y="3424159"/>
            <a:ext cx="478301" cy="50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42EFEBA-55B6-4D45-9919-EFE356783641}"/>
              </a:ext>
            </a:extLst>
          </p:cNvPr>
          <p:cNvSpPr/>
          <p:nvPr/>
        </p:nvSpPr>
        <p:spPr>
          <a:xfrm>
            <a:off x="6753668" y="2941105"/>
            <a:ext cx="478301" cy="5048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6A9F36-643E-4BD0-A99A-06E37C1690E0}"/>
              </a:ext>
            </a:extLst>
          </p:cNvPr>
          <p:cNvCxnSpPr>
            <a:endCxn id="6" idx="7"/>
          </p:cNvCxnSpPr>
          <p:nvPr/>
        </p:nvCxnSpPr>
        <p:spPr>
          <a:xfrm flipH="1">
            <a:off x="4806374" y="4332849"/>
            <a:ext cx="256972" cy="5138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EB60182-BAD4-427C-8F38-608138BB88D2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6753668" y="4332849"/>
            <a:ext cx="296678" cy="5138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3C0129F-3ACB-414F-857E-2BB88643B19A}"/>
              </a:ext>
            </a:extLst>
          </p:cNvPr>
          <p:cNvSpPr txBox="1"/>
          <p:nvPr/>
        </p:nvSpPr>
        <p:spPr>
          <a:xfrm>
            <a:off x="3567981" y="1275189"/>
            <a:ext cx="759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FBA56-2842-448F-8837-F2A2598AE270}"/>
              </a:ext>
            </a:extLst>
          </p:cNvPr>
          <p:cNvSpPr/>
          <p:nvPr/>
        </p:nvSpPr>
        <p:spPr>
          <a:xfrm>
            <a:off x="3567980" y="1343099"/>
            <a:ext cx="759655" cy="707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09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-0.1207 0.28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2 L 0.20195 0.32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55112E-17 L -0.13164 0.41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13138 0.46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30013 0.41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162 L 0.1918 0.361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15351 0.373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19844 0.261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ular Callout 6">
            <a:extLst>
              <a:ext uri="{FF2B5EF4-FFF2-40B4-BE49-F238E27FC236}">
                <a16:creationId xmlns:a16="http://schemas.microsoft.com/office/drawing/2014/main" id="{060F2795-1CBE-4FA8-991B-56C6DCD0D043}"/>
              </a:ext>
            </a:extLst>
          </p:cNvPr>
          <p:cNvSpPr/>
          <p:nvPr/>
        </p:nvSpPr>
        <p:spPr>
          <a:xfrm>
            <a:off x="2279650" y="315010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help share the cakes fairly. How many does each guest get? What is 10 shared between 5?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9473999-7E90-411E-ABD0-119CAD89EE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48" y="1433472"/>
            <a:ext cx="976581" cy="16579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AD90A7-3950-4656-B720-35F4A3A4C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52" y="1415759"/>
            <a:ext cx="669113" cy="16550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7E3B29-F11B-46E1-8A88-ED5E958D0B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30" y="1353149"/>
            <a:ext cx="652671" cy="17176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59C5714-8323-4083-8C19-41BD95C45B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54" y="1476911"/>
            <a:ext cx="1028799" cy="159387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8FF51E3-5EF3-44B0-80CB-AB7C2D642E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66" y="1430743"/>
            <a:ext cx="841367" cy="16872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FD70FC-2FFF-43A1-B6FC-EF014684C2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16" y="3943960"/>
            <a:ext cx="1473840" cy="10808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0AE2004-4F1E-4EEE-B4F9-622381EEE4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09" y="3943960"/>
            <a:ext cx="1473840" cy="10808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58B53F9-2AEB-43E6-B63A-EE009BA7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02" y="3943903"/>
            <a:ext cx="1473840" cy="108088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CEA1E3B-6FCC-4962-99BE-80CEE6C0B9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28" y="3943904"/>
            <a:ext cx="1473840" cy="10808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A14C4C3-5DD8-4269-80A3-CEA72D92CD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021" y="3943847"/>
            <a:ext cx="1473840" cy="1080889"/>
          </a:xfrm>
          <a:prstGeom prst="rect">
            <a:avLst/>
          </a:prstGeom>
        </p:spPr>
      </p:pic>
      <p:pic>
        <p:nvPicPr>
          <p:cNvPr id="50" name="1">
            <a:extLst>
              <a:ext uri="{FF2B5EF4-FFF2-40B4-BE49-F238E27FC236}">
                <a16:creationId xmlns:a16="http://schemas.microsoft.com/office/drawing/2014/main" id="{7C0FFBF3-DEBA-4763-8DEE-1E0EA4EDDC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89" y="5573602"/>
            <a:ext cx="528769" cy="644835"/>
          </a:xfrm>
          <a:prstGeom prst="rect">
            <a:avLst/>
          </a:prstGeom>
        </p:spPr>
      </p:pic>
      <p:pic>
        <p:nvPicPr>
          <p:cNvPr id="51" name="1">
            <a:extLst>
              <a:ext uri="{FF2B5EF4-FFF2-40B4-BE49-F238E27FC236}">
                <a16:creationId xmlns:a16="http://schemas.microsoft.com/office/drawing/2014/main" id="{3CC9DD21-40FF-4661-9DC0-4D1FE604A0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04" y="5573601"/>
            <a:ext cx="528769" cy="644835"/>
          </a:xfrm>
          <a:prstGeom prst="rect">
            <a:avLst/>
          </a:prstGeom>
        </p:spPr>
      </p:pic>
      <p:pic>
        <p:nvPicPr>
          <p:cNvPr id="52" name="1">
            <a:extLst>
              <a:ext uri="{FF2B5EF4-FFF2-40B4-BE49-F238E27FC236}">
                <a16:creationId xmlns:a16="http://schemas.microsoft.com/office/drawing/2014/main" id="{FD55C35F-CF4B-4312-BC19-89D5AF6F5B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45" y="5601565"/>
            <a:ext cx="528769" cy="644835"/>
          </a:xfrm>
          <a:prstGeom prst="rect">
            <a:avLst/>
          </a:prstGeom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E06BB9BC-6F80-4EB0-9B76-1EA7A34F4A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43" y="5582741"/>
            <a:ext cx="528769" cy="644835"/>
          </a:xfrm>
          <a:prstGeom prst="rect">
            <a:avLst/>
          </a:prstGeom>
        </p:spPr>
      </p:pic>
      <p:pic>
        <p:nvPicPr>
          <p:cNvPr id="54" name="1">
            <a:extLst>
              <a:ext uri="{FF2B5EF4-FFF2-40B4-BE49-F238E27FC236}">
                <a16:creationId xmlns:a16="http://schemas.microsoft.com/office/drawing/2014/main" id="{0387EF62-4509-4B5A-85E3-4CEBF4679D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02" y="5589010"/>
            <a:ext cx="528769" cy="644835"/>
          </a:xfrm>
          <a:prstGeom prst="rect">
            <a:avLst/>
          </a:prstGeom>
        </p:spPr>
      </p:pic>
      <p:pic>
        <p:nvPicPr>
          <p:cNvPr id="55" name="1">
            <a:extLst>
              <a:ext uri="{FF2B5EF4-FFF2-40B4-BE49-F238E27FC236}">
                <a16:creationId xmlns:a16="http://schemas.microsoft.com/office/drawing/2014/main" id="{EDEFCEC4-CCDE-431A-A6AC-F70A6C0A9E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47" y="5602810"/>
            <a:ext cx="528769" cy="644835"/>
          </a:xfrm>
          <a:prstGeom prst="rect">
            <a:avLst/>
          </a:prstGeom>
        </p:spPr>
      </p:pic>
      <p:pic>
        <p:nvPicPr>
          <p:cNvPr id="56" name="1">
            <a:extLst>
              <a:ext uri="{FF2B5EF4-FFF2-40B4-BE49-F238E27FC236}">
                <a16:creationId xmlns:a16="http://schemas.microsoft.com/office/drawing/2014/main" id="{8F125FA5-ECE3-4366-8392-0AC1079AB5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91" y="5582742"/>
            <a:ext cx="528769" cy="644835"/>
          </a:xfrm>
          <a:prstGeom prst="rect">
            <a:avLst/>
          </a:prstGeom>
        </p:spPr>
      </p:pic>
      <p:pic>
        <p:nvPicPr>
          <p:cNvPr id="57" name="1">
            <a:extLst>
              <a:ext uri="{FF2B5EF4-FFF2-40B4-BE49-F238E27FC236}">
                <a16:creationId xmlns:a16="http://schemas.microsoft.com/office/drawing/2014/main" id="{3AE38CB7-542F-46FC-8305-8DD8989D58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52" y="5606427"/>
            <a:ext cx="528769" cy="644835"/>
          </a:xfrm>
          <a:prstGeom prst="rect">
            <a:avLst/>
          </a:prstGeom>
        </p:spPr>
      </p:pic>
      <p:pic>
        <p:nvPicPr>
          <p:cNvPr id="58" name="1">
            <a:extLst>
              <a:ext uri="{FF2B5EF4-FFF2-40B4-BE49-F238E27FC236}">
                <a16:creationId xmlns:a16="http://schemas.microsoft.com/office/drawing/2014/main" id="{ECF0942E-1968-4D90-8313-AD51B8662E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392" y="5582742"/>
            <a:ext cx="528769" cy="644835"/>
          </a:xfrm>
          <a:prstGeom prst="rect">
            <a:avLst/>
          </a:prstGeom>
        </p:spPr>
      </p:pic>
      <p:pic>
        <p:nvPicPr>
          <p:cNvPr id="59" name="1">
            <a:extLst>
              <a:ext uri="{FF2B5EF4-FFF2-40B4-BE49-F238E27FC236}">
                <a16:creationId xmlns:a16="http://schemas.microsoft.com/office/drawing/2014/main" id="{F9310BC8-D8B3-4B35-8EB6-670E6E18A0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77" y="5601565"/>
            <a:ext cx="528769" cy="6448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6CE7F4-43A8-497E-83C9-2722B998F361}"/>
              </a:ext>
            </a:extLst>
          </p:cNvPr>
          <p:cNvSpPr/>
          <p:nvPr/>
        </p:nvSpPr>
        <p:spPr>
          <a:xfrm>
            <a:off x="10548234" y="194722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7A0FA197-D117-4948-AFE9-1D8443E18FCA}"/>
              </a:ext>
            </a:extLst>
          </p:cNvPr>
          <p:cNvSpPr/>
          <p:nvPr/>
        </p:nvSpPr>
        <p:spPr>
          <a:xfrm>
            <a:off x="9912350" y="1515162"/>
            <a:ext cx="2081048" cy="195394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09154 -0.22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7773 -0.231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23867 -0.240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25925 -0.235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30131 -0.217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24427 -0.193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-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0.23476 -0.196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8763 -0.214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09206 -0.194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0332 -0.197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6">
            <a:extLst>
              <a:ext uri="{FF2B5EF4-FFF2-40B4-BE49-F238E27FC236}">
                <a16:creationId xmlns:a16="http://schemas.microsoft.com/office/drawing/2014/main" id="{07FEE6A2-2BD5-424D-BB68-06ACBEC00022}"/>
              </a:ext>
            </a:extLst>
          </p:cNvPr>
          <p:cNvSpPr/>
          <p:nvPr/>
        </p:nvSpPr>
        <p:spPr>
          <a:xfrm>
            <a:off x="2143016" y="355273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I share 6 cakes fairly between 4 plates?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308A6-F4A3-42C3-9D09-FE1E71DC7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24" y="1161600"/>
            <a:ext cx="669113" cy="1655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C25B76-A784-4137-9770-F384D2465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97" y="1161600"/>
            <a:ext cx="652671" cy="1717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71D548-3BD6-4C62-BF38-B30EC20546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67" y="1222752"/>
            <a:ext cx="1028799" cy="1593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0513A2-780E-4A90-B4C6-9F6C6C7EAC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29" y="1222752"/>
            <a:ext cx="841367" cy="1687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7C6E71-314C-4191-B5E3-29A689CD8A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75" y="2960482"/>
            <a:ext cx="1473840" cy="1080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E0B190-7A8D-4452-89DA-9252C8CC89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12" y="2989645"/>
            <a:ext cx="1473840" cy="1080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480E9D-D626-428B-84FC-2276978BB7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60482"/>
            <a:ext cx="1473840" cy="10808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6C1332-779E-4D7C-BD35-3750305C35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29" y="2989645"/>
            <a:ext cx="1473840" cy="1080889"/>
          </a:xfrm>
          <a:prstGeom prst="rect">
            <a:avLst/>
          </a:prstGeom>
        </p:spPr>
      </p:pic>
      <p:pic>
        <p:nvPicPr>
          <p:cNvPr id="13" name="1">
            <a:extLst>
              <a:ext uri="{FF2B5EF4-FFF2-40B4-BE49-F238E27FC236}">
                <a16:creationId xmlns:a16="http://schemas.microsoft.com/office/drawing/2014/main" id="{860FCBA1-D3D0-4A9E-8295-416CEC0C81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31" y="4877679"/>
            <a:ext cx="528769" cy="644835"/>
          </a:xfrm>
          <a:prstGeom prst="rect">
            <a:avLst/>
          </a:prstGeom>
        </p:spPr>
      </p:pic>
      <p:pic>
        <p:nvPicPr>
          <p:cNvPr id="14" name="1">
            <a:extLst>
              <a:ext uri="{FF2B5EF4-FFF2-40B4-BE49-F238E27FC236}">
                <a16:creationId xmlns:a16="http://schemas.microsoft.com/office/drawing/2014/main" id="{0E69ECCA-668A-4F91-B0CA-08A4B012F0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22" y="4976855"/>
            <a:ext cx="528769" cy="644835"/>
          </a:xfrm>
          <a:prstGeom prst="rect">
            <a:avLst/>
          </a:prstGeom>
        </p:spPr>
      </p:pic>
      <p:pic>
        <p:nvPicPr>
          <p:cNvPr id="19" name="1">
            <a:extLst>
              <a:ext uri="{FF2B5EF4-FFF2-40B4-BE49-F238E27FC236}">
                <a16:creationId xmlns:a16="http://schemas.microsoft.com/office/drawing/2014/main" id="{203B2648-0B22-4FA1-901D-9FC1819342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97" y="4976855"/>
            <a:ext cx="528769" cy="644835"/>
          </a:xfrm>
          <a:prstGeom prst="rect">
            <a:avLst/>
          </a:prstGeom>
        </p:spPr>
      </p:pic>
      <p:pic>
        <p:nvPicPr>
          <p:cNvPr id="20" name="1">
            <a:extLst>
              <a:ext uri="{FF2B5EF4-FFF2-40B4-BE49-F238E27FC236}">
                <a16:creationId xmlns:a16="http://schemas.microsoft.com/office/drawing/2014/main" id="{FD026EC6-DF6C-4F5C-B5EE-0F8003520F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87" y="4997203"/>
            <a:ext cx="528769" cy="644835"/>
          </a:xfrm>
          <a:prstGeom prst="rect">
            <a:avLst/>
          </a:prstGeom>
        </p:spPr>
      </p:pic>
      <p:pic>
        <p:nvPicPr>
          <p:cNvPr id="21" name="1">
            <a:extLst>
              <a:ext uri="{FF2B5EF4-FFF2-40B4-BE49-F238E27FC236}">
                <a16:creationId xmlns:a16="http://schemas.microsoft.com/office/drawing/2014/main" id="{2F7825F0-1BF9-4671-AA3E-CB5884E161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372" y="4976854"/>
            <a:ext cx="528769" cy="644835"/>
          </a:xfrm>
          <a:prstGeom prst="rect">
            <a:avLst/>
          </a:prstGeom>
        </p:spPr>
      </p:pic>
      <p:pic>
        <p:nvPicPr>
          <p:cNvPr id="22" name="1">
            <a:extLst>
              <a:ext uri="{FF2B5EF4-FFF2-40B4-BE49-F238E27FC236}">
                <a16:creationId xmlns:a16="http://schemas.microsoft.com/office/drawing/2014/main" id="{715182D5-4B86-4D8F-831D-E5DB77A1E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62" y="5001786"/>
            <a:ext cx="528769" cy="64483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4A66A6F-D4F3-4A6B-98E0-1AE8AD0117F4}"/>
              </a:ext>
            </a:extLst>
          </p:cNvPr>
          <p:cNvSpPr/>
          <p:nvPr/>
        </p:nvSpPr>
        <p:spPr>
          <a:xfrm>
            <a:off x="1427021" y="5827464"/>
            <a:ext cx="2586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it fair?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2994C6-AF53-4A5E-B4E9-BC719FC3D91F}"/>
              </a:ext>
            </a:extLst>
          </p:cNvPr>
          <p:cNvSpPr/>
          <p:nvPr/>
        </p:nvSpPr>
        <p:spPr>
          <a:xfrm>
            <a:off x="5296468" y="5874934"/>
            <a:ext cx="330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 or No 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06F990F-BAF3-4ADF-B11D-FD5746F6690C}"/>
              </a:ext>
            </a:extLst>
          </p:cNvPr>
          <p:cNvSpPr/>
          <p:nvPr/>
        </p:nvSpPr>
        <p:spPr>
          <a:xfrm>
            <a:off x="7131219" y="5990897"/>
            <a:ext cx="988510" cy="7598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8425 -0.2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875 L 0.08425 -0.27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8424 -0.258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10768 -0.246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46432 -0.272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6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45312 -0.276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Plate">
            <a:extLst>
              <a:ext uri="{FF2B5EF4-FFF2-40B4-BE49-F238E27FC236}">
                <a16:creationId xmlns:a16="http://schemas.microsoft.com/office/drawing/2014/main" id="{F83B6C25-3479-4B9E-A37C-9737CE0AC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316" b="24668"/>
          <a:stretch/>
        </p:blipFill>
        <p:spPr>
          <a:xfrm>
            <a:off x="10108528" y="2030854"/>
            <a:ext cx="1828855" cy="829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Well Done!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Now have a go at the activity sheet provided.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9376" y="4256664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845188" y="4272088"/>
            <a:ext cx="2346812" cy="23876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6797C6B-5BF6-436E-AC43-70902DE8F55C}"/>
              </a:ext>
            </a:extLst>
          </p:cNvPr>
          <p:cNvGrpSpPr/>
          <p:nvPr/>
        </p:nvGrpSpPr>
        <p:grpSpPr>
          <a:xfrm>
            <a:off x="9470818" y="-73856"/>
            <a:ext cx="1403537" cy="1540314"/>
            <a:chOff x="10511561" y="581707"/>
            <a:chExt cx="1403537" cy="1540314"/>
          </a:xfrm>
          <a:solidFill>
            <a:schemeClr val="accent2">
              <a:lumMod val="75000"/>
            </a:schemeClr>
          </a:solidFill>
        </p:grpSpPr>
        <p:pic>
          <p:nvPicPr>
            <p:cNvPr id="17" name="Graphic 16" descr="Cupcake">
              <a:extLst>
                <a:ext uri="{FF2B5EF4-FFF2-40B4-BE49-F238E27FC236}">
                  <a16:creationId xmlns:a16="http://schemas.microsoft.com/office/drawing/2014/main" id="{15C5BAF8-7629-4989-BAB8-8734EFC10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31188" y="581708"/>
              <a:ext cx="736631" cy="829347"/>
            </a:xfrm>
            <a:prstGeom prst="rect">
              <a:avLst/>
            </a:prstGeom>
          </p:spPr>
        </p:pic>
        <p:pic>
          <p:nvPicPr>
            <p:cNvPr id="18" name="Graphic 17" descr="Cupcake">
              <a:extLst>
                <a:ext uri="{FF2B5EF4-FFF2-40B4-BE49-F238E27FC236}">
                  <a16:creationId xmlns:a16="http://schemas.microsoft.com/office/drawing/2014/main" id="{FD3A28F7-B00C-4517-9666-8A641185A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178467" y="581707"/>
              <a:ext cx="736631" cy="829347"/>
            </a:xfrm>
            <a:prstGeom prst="rect">
              <a:avLst/>
            </a:prstGeom>
          </p:spPr>
        </p:pic>
        <p:pic>
          <p:nvPicPr>
            <p:cNvPr id="21" name="Graphic 20" descr="Cupcake">
              <a:extLst>
                <a:ext uri="{FF2B5EF4-FFF2-40B4-BE49-F238E27FC236}">
                  <a16:creationId xmlns:a16="http://schemas.microsoft.com/office/drawing/2014/main" id="{F5318388-E7D2-4866-905A-9E807F5D8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11561" y="1292674"/>
              <a:ext cx="736631" cy="829347"/>
            </a:xfrm>
            <a:prstGeom prst="rect">
              <a:avLst/>
            </a:prstGeom>
          </p:spPr>
        </p:pic>
        <p:pic>
          <p:nvPicPr>
            <p:cNvPr id="22" name="Graphic 21" descr="Cupcake">
              <a:extLst>
                <a:ext uri="{FF2B5EF4-FFF2-40B4-BE49-F238E27FC236}">
                  <a16:creationId xmlns:a16="http://schemas.microsoft.com/office/drawing/2014/main" id="{EF142E1D-B51C-4D50-9D05-CF8A2F74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158840" y="1292673"/>
              <a:ext cx="736631" cy="829347"/>
            </a:xfrm>
            <a:prstGeom prst="rect">
              <a:avLst/>
            </a:prstGeom>
          </p:spPr>
        </p:pic>
      </p:grpSp>
      <p:pic>
        <p:nvPicPr>
          <p:cNvPr id="25" name="Graphic 24" descr="Cupcake">
            <a:extLst>
              <a:ext uri="{FF2B5EF4-FFF2-40B4-BE49-F238E27FC236}">
                <a16:creationId xmlns:a16="http://schemas.microsoft.com/office/drawing/2014/main" id="{AA2BE003-DA37-481E-A861-6F369A1D22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86324" y="1726507"/>
            <a:ext cx="736631" cy="829347"/>
          </a:xfrm>
          <a:prstGeom prst="rect">
            <a:avLst/>
          </a:prstGeom>
        </p:spPr>
      </p:pic>
      <p:pic>
        <p:nvPicPr>
          <p:cNvPr id="26" name="Graphic 25" descr="Cupcake">
            <a:extLst>
              <a:ext uri="{FF2B5EF4-FFF2-40B4-BE49-F238E27FC236}">
                <a16:creationId xmlns:a16="http://schemas.microsoft.com/office/drawing/2014/main" id="{0CBFBE56-6E46-4504-B6B3-49C185E918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4563" y="1723574"/>
            <a:ext cx="736631" cy="829347"/>
          </a:xfrm>
          <a:prstGeom prst="rect">
            <a:avLst/>
          </a:prstGeom>
        </p:spPr>
      </p:pic>
      <p:pic>
        <p:nvPicPr>
          <p:cNvPr id="29" name="Graphic 28" descr="Plate">
            <a:extLst>
              <a:ext uri="{FF2B5EF4-FFF2-40B4-BE49-F238E27FC236}">
                <a16:creationId xmlns:a16="http://schemas.microsoft.com/office/drawing/2014/main" id="{1AB88028-3E02-436F-8181-AED8EBAE7D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316" b="24668"/>
          <a:stretch/>
        </p:blipFill>
        <p:spPr>
          <a:xfrm>
            <a:off x="8289242" y="2000592"/>
            <a:ext cx="1828855" cy="829348"/>
          </a:xfrm>
          <a:prstGeom prst="rect">
            <a:avLst/>
          </a:prstGeom>
        </p:spPr>
      </p:pic>
      <p:pic>
        <p:nvPicPr>
          <p:cNvPr id="30" name="Graphic 29" descr="Cupcake">
            <a:extLst>
              <a:ext uri="{FF2B5EF4-FFF2-40B4-BE49-F238E27FC236}">
                <a16:creationId xmlns:a16="http://schemas.microsoft.com/office/drawing/2014/main" id="{97E0B165-2F99-46DD-917C-0690B4AF2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59116" y="1735088"/>
            <a:ext cx="736631" cy="829347"/>
          </a:xfrm>
          <a:prstGeom prst="rect">
            <a:avLst/>
          </a:prstGeom>
        </p:spPr>
      </p:pic>
      <p:pic>
        <p:nvPicPr>
          <p:cNvPr id="31" name="Graphic 30" descr="Cupcake">
            <a:extLst>
              <a:ext uri="{FF2B5EF4-FFF2-40B4-BE49-F238E27FC236}">
                <a16:creationId xmlns:a16="http://schemas.microsoft.com/office/drawing/2014/main" id="{48BD7554-675F-4E99-A665-6D6745395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23869" y="1757952"/>
            <a:ext cx="736631" cy="829347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4A8A7D-0B23-4DFC-8EDA-1576EF0AB4D4}"/>
              </a:ext>
            </a:extLst>
          </p:cNvPr>
          <p:cNvCxnSpPr>
            <a:cxnSpLocks/>
          </p:cNvCxnSpPr>
          <p:nvPr/>
        </p:nvCxnSpPr>
        <p:spPr>
          <a:xfrm>
            <a:off x="10570411" y="1273526"/>
            <a:ext cx="491908" cy="733139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A237B7F-EAFF-4EA5-9400-ED17B0BA460C}"/>
              </a:ext>
            </a:extLst>
          </p:cNvPr>
          <p:cNvCxnSpPr>
            <a:cxnSpLocks/>
          </p:cNvCxnSpPr>
          <p:nvPr/>
        </p:nvCxnSpPr>
        <p:spPr>
          <a:xfrm flipH="1">
            <a:off x="9107856" y="1267453"/>
            <a:ext cx="491908" cy="733139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9888F0B6-7F29-41BD-96B0-81350BBAFA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1" y="213736"/>
            <a:ext cx="2500105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3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532</TotalTime>
  <Words>134</Words>
  <Application>Microsoft Office PowerPoint</Application>
  <PresentationFormat>Widescreen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Twinkl</vt:lpstr>
      <vt:lpstr>Office Theme</vt:lpstr>
      <vt:lpstr>EYFS Maths</vt:lpstr>
      <vt:lpstr>Message to parents</vt:lpstr>
      <vt:lpstr>Warm Up Let’s warm up our brains ready to learn.</vt:lpstr>
      <vt:lpstr>Warm Up Answer </vt:lpstr>
      <vt:lpstr>PowerPoint Presentation</vt:lpstr>
      <vt:lpstr>PowerPoint Presentation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Charlotte Portman</cp:lastModifiedBy>
  <cp:revision>37</cp:revision>
  <dcterms:created xsi:type="dcterms:W3CDTF">2020-03-20T11:22:32Z</dcterms:created>
  <dcterms:modified xsi:type="dcterms:W3CDTF">2020-04-28T12:59:11Z</dcterms:modified>
</cp:coreProperties>
</file>