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58" r:id="rId5"/>
    <p:sldId id="259" r:id="rId6"/>
    <p:sldId id="260" r:id="rId7"/>
    <p:sldId id="263" r:id="rId8"/>
    <p:sldId id="267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9DFF1-55B3-40A8-AC66-9A4C0979C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DC5C6-07CE-49FA-BBBF-C2960BB7B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1927E4-183B-4A66-A422-0E8F46252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06777"/>
              </p:ext>
            </p:extLst>
          </p:nvPr>
        </p:nvGraphicFramePr>
        <p:xfrm>
          <a:off x="647701" y="2677286"/>
          <a:ext cx="10419361" cy="155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920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40907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066322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2966236">
                  <a:extLst>
                    <a:ext uri="{9D8B030D-6E8A-4147-A177-3AD203B41FA5}">
                      <a16:colId xmlns:a16="http://schemas.microsoft.com/office/drawing/2014/main" val="3375038795"/>
                    </a:ext>
                  </a:extLst>
                </a:gridCol>
                <a:gridCol w="861826">
                  <a:extLst>
                    <a:ext uri="{9D8B030D-6E8A-4147-A177-3AD203B41FA5}">
                      <a16:colId xmlns:a16="http://schemas.microsoft.com/office/drawing/2014/main" val="3579071175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Can you unscramble the sentence so it makes sense?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04CF45-99E2-46D1-B0A0-EF8A6D8B2D1D}"/>
              </a:ext>
            </a:extLst>
          </p:cNvPr>
          <p:cNvSpPr txBox="1"/>
          <p:nvPr/>
        </p:nvSpPr>
        <p:spPr>
          <a:xfrm>
            <a:off x="5491193" y="4987269"/>
            <a:ext cx="173778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360501-9FE7-4804-9470-9401EDB75969}"/>
              </a:ext>
            </a:extLst>
          </p:cNvPr>
          <p:cNvSpPr txBox="1"/>
          <p:nvPr/>
        </p:nvSpPr>
        <p:spPr>
          <a:xfrm>
            <a:off x="9127996" y="4972669"/>
            <a:ext cx="94396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1BC81-B5FE-4815-B521-CFB944EB81EB}"/>
              </a:ext>
            </a:extLst>
          </p:cNvPr>
          <p:cNvSpPr txBox="1"/>
          <p:nvPr/>
        </p:nvSpPr>
        <p:spPr>
          <a:xfrm>
            <a:off x="7309595" y="4987268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4CB2C-DD00-4852-B96D-00B53FEF6C1C}"/>
              </a:ext>
            </a:extLst>
          </p:cNvPr>
          <p:cNvSpPr txBox="1"/>
          <p:nvPr/>
        </p:nvSpPr>
        <p:spPr>
          <a:xfrm>
            <a:off x="10145240" y="4987268"/>
            <a:ext cx="12085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1D4DC-EB76-4588-B702-F3E29BDF03EF}"/>
              </a:ext>
            </a:extLst>
          </p:cNvPr>
          <p:cNvSpPr txBox="1"/>
          <p:nvPr/>
        </p:nvSpPr>
        <p:spPr>
          <a:xfrm>
            <a:off x="2212364" y="4979451"/>
            <a:ext cx="36949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0DEC5C-41A9-4D8F-97F1-C9F59717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88BE15-13C0-40B1-9CF7-9565544F549D}"/>
              </a:ext>
            </a:extLst>
          </p:cNvPr>
          <p:cNvSpPr txBox="1"/>
          <p:nvPr/>
        </p:nvSpPr>
        <p:spPr>
          <a:xfrm>
            <a:off x="2662475" y="4987268"/>
            <a:ext cx="274810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84A43-33C7-45A1-BDAC-875D6F555DED}"/>
              </a:ext>
            </a:extLst>
          </p:cNvPr>
          <p:cNvSpPr txBox="1"/>
          <p:nvPr/>
        </p:nvSpPr>
        <p:spPr>
          <a:xfrm>
            <a:off x="5663504" y="2807712"/>
            <a:ext cx="173778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1F657-621B-4AC1-A60C-265B62DFA297}"/>
              </a:ext>
            </a:extLst>
          </p:cNvPr>
          <p:cNvSpPr txBox="1"/>
          <p:nvPr/>
        </p:nvSpPr>
        <p:spPr>
          <a:xfrm>
            <a:off x="838200" y="2828835"/>
            <a:ext cx="94396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7F382-7A0E-4A38-BF8E-AC6120189990}"/>
              </a:ext>
            </a:extLst>
          </p:cNvPr>
          <p:cNvSpPr txBox="1"/>
          <p:nvPr/>
        </p:nvSpPr>
        <p:spPr>
          <a:xfrm>
            <a:off x="3614052" y="2828835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38952-8A26-4D47-B795-9F07430EEFB3}"/>
              </a:ext>
            </a:extLst>
          </p:cNvPr>
          <p:cNvSpPr txBox="1"/>
          <p:nvPr/>
        </p:nvSpPr>
        <p:spPr>
          <a:xfrm>
            <a:off x="2093827" y="2828835"/>
            <a:ext cx="12085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44C23-3994-4301-AAA1-EC3AF423646A}"/>
              </a:ext>
            </a:extLst>
          </p:cNvPr>
          <p:cNvSpPr txBox="1"/>
          <p:nvPr/>
        </p:nvSpPr>
        <p:spPr>
          <a:xfrm>
            <a:off x="10518133" y="2807711"/>
            <a:ext cx="36949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C40B2-6847-49AD-83FF-365E5C55AB10}"/>
              </a:ext>
            </a:extLst>
          </p:cNvPr>
          <p:cNvSpPr txBox="1"/>
          <p:nvPr/>
        </p:nvSpPr>
        <p:spPr>
          <a:xfrm>
            <a:off x="7707306" y="2807712"/>
            <a:ext cx="274810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3178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write a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020ADF-C952-4996-94EF-9BA7AE34D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93102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58010" y="2866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66783" y="293947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77684" y="286854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14183" y="289886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05410" y="288666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3102" y="290479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4329" y="288073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7488" y="28956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77683" y="288873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5932" y="287177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30F985-162E-43FE-81BD-99CA201BAA13}"/>
              </a:ext>
            </a:extLst>
          </p:cNvPr>
          <p:cNvGrpSpPr/>
          <p:nvPr/>
        </p:nvGrpSpPr>
        <p:grpSpPr>
          <a:xfrm>
            <a:off x="7080303" y="1601770"/>
            <a:ext cx="3472070" cy="4929809"/>
            <a:chOff x="7080303" y="1601770"/>
            <a:chExt cx="3472070" cy="4929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657C9-28C5-49F8-949C-736D9FFB0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57" t="20276" r="29565" b="7805"/>
            <a:stretch/>
          </p:blipFill>
          <p:spPr>
            <a:xfrm>
              <a:off x="7080303" y="1601770"/>
              <a:ext cx="3472070" cy="492980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D979C4-EC61-4DE8-9F74-39790F1485E8}"/>
                </a:ext>
              </a:extLst>
            </p:cNvPr>
            <p:cNvSpPr/>
            <p:nvPr/>
          </p:nvSpPr>
          <p:spPr>
            <a:xfrm>
              <a:off x="7772770" y="1988189"/>
              <a:ext cx="2369520" cy="2680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6D2711-3295-4364-8C58-38704FD8D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33" t="70581" r="45505" b="9970"/>
            <a:stretch/>
          </p:blipFill>
          <p:spPr>
            <a:xfrm>
              <a:off x="8243143" y="2091969"/>
              <a:ext cx="1469793" cy="25681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D0E36-27C3-4E85-AB84-69BF76F8DDE0}"/>
              </a:ext>
            </a:extLst>
          </p:cNvPr>
          <p:cNvGrpSpPr/>
          <p:nvPr/>
        </p:nvGrpSpPr>
        <p:grpSpPr>
          <a:xfrm>
            <a:off x="1402457" y="1585739"/>
            <a:ext cx="3472070" cy="4929809"/>
            <a:chOff x="1402457" y="1585739"/>
            <a:chExt cx="3472070" cy="49298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1C0311-CAA9-4887-9791-EB717CAE0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957" t="17569" r="29565" b="10512"/>
            <a:stretch/>
          </p:blipFill>
          <p:spPr>
            <a:xfrm>
              <a:off x="1402457" y="1585739"/>
              <a:ext cx="3472070" cy="49298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BF1833-65E3-43C7-BAC9-662892DE7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478" t="20184" r="45573" b="62201"/>
            <a:stretch/>
          </p:blipFill>
          <p:spPr>
            <a:xfrm>
              <a:off x="2221867" y="1988189"/>
              <a:ext cx="1880349" cy="26808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52029" y="4955161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34599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27432" y="4955161"/>
            <a:ext cx="914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75253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448600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46873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202C201-BFDA-4A0B-BF1B-3381B5E5E70B}"/>
              </a:ext>
            </a:extLst>
          </p:cNvPr>
          <p:cNvGrpSpPr/>
          <p:nvPr/>
        </p:nvGrpSpPr>
        <p:grpSpPr>
          <a:xfrm>
            <a:off x="6999838" y="1563066"/>
            <a:ext cx="3485322" cy="4929809"/>
            <a:chOff x="6999838" y="1563066"/>
            <a:chExt cx="3485322" cy="49298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FC004-99CE-4FCC-BFFE-0F3485126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57" t="21242" r="29456" b="6838"/>
            <a:stretch/>
          </p:blipFill>
          <p:spPr>
            <a:xfrm>
              <a:off x="6999838" y="1563066"/>
              <a:ext cx="3485322" cy="492980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25F4C1-2821-4AA3-B046-2640A813FF97}"/>
                </a:ext>
              </a:extLst>
            </p:cNvPr>
            <p:cNvSpPr/>
            <p:nvPr/>
          </p:nvSpPr>
          <p:spPr>
            <a:xfrm>
              <a:off x="7524925" y="1853967"/>
              <a:ext cx="2659310" cy="2919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25E52A-894A-4278-A90B-41F1C372A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133" t="56025" r="45395" b="24646"/>
            <a:stretch/>
          </p:blipFill>
          <p:spPr>
            <a:xfrm>
              <a:off x="7894229" y="1946246"/>
              <a:ext cx="1880115" cy="273568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4C8BA-F808-4B50-85D1-C2DB9CE62B4B}"/>
              </a:ext>
            </a:extLst>
          </p:cNvPr>
          <p:cNvGrpSpPr/>
          <p:nvPr/>
        </p:nvGrpSpPr>
        <p:grpSpPr>
          <a:xfrm>
            <a:off x="1352755" y="1626877"/>
            <a:ext cx="3485322" cy="4929810"/>
            <a:chOff x="1352755" y="1626877"/>
            <a:chExt cx="3485322" cy="49298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B4A73F-8F1E-421E-89A2-802B64340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957" t="18535" r="29456" b="9545"/>
            <a:stretch/>
          </p:blipFill>
          <p:spPr>
            <a:xfrm>
              <a:off x="1352755" y="1626877"/>
              <a:ext cx="3485322" cy="49298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A55BD9-468C-43B7-BDF9-28D2BA1ABBAA}"/>
                </a:ext>
              </a:extLst>
            </p:cNvPr>
            <p:cNvSpPr/>
            <p:nvPr/>
          </p:nvSpPr>
          <p:spPr>
            <a:xfrm>
              <a:off x="1736521" y="1946246"/>
              <a:ext cx="2810312" cy="2758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1991" y="4955161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49003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97429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95546" y="488838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73034" y="488838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78490" y="4888382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8F0F0-57FD-4418-947B-76F64CC657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821" t="69496" r="45395" b="13394"/>
          <a:stretch/>
        </p:blipFill>
        <p:spPr>
          <a:xfrm>
            <a:off x="2111073" y="2091969"/>
            <a:ext cx="1841703" cy="26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8714"/>
              </p:ext>
            </p:extLst>
          </p:nvPr>
        </p:nvGraphicFramePr>
        <p:xfrm>
          <a:off x="838200" y="1820011"/>
          <a:ext cx="6820949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456654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The king can sing in the bath.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48CE50-AD84-42E0-9AF0-9049ED9FA821}"/>
              </a:ext>
            </a:extLst>
          </p:cNvPr>
          <p:cNvGrpSpPr/>
          <p:nvPr/>
        </p:nvGrpSpPr>
        <p:grpSpPr>
          <a:xfrm>
            <a:off x="9249508" y="4572000"/>
            <a:ext cx="2627644" cy="1959429"/>
            <a:chOff x="9249508" y="4572000"/>
            <a:chExt cx="2627644" cy="19594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A4AE0D-7153-4522-B912-D918885F7BD1}"/>
                </a:ext>
              </a:extLst>
            </p:cNvPr>
            <p:cNvGrpSpPr/>
            <p:nvPr/>
          </p:nvGrpSpPr>
          <p:grpSpPr>
            <a:xfrm>
              <a:off x="9249508" y="4572000"/>
              <a:ext cx="2627644" cy="1959429"/>
              <a:chOff x="9249508" y="4572000"/>
              <a:chExt cx="2627644" cy="195942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0239E2-5323-4CD9-B01E-4E20A1CDF14A}"/>
                  </a:ext>
                </a:extLst>
              </p:cNvPr>
              <p:cNvSpPr/>
              <p:nvPr/>
            </p:nvSpPr>
            <p:spPr>
              <a:xfrm>
                <a:off x="9249508" y="4572000"/>
                <a:ext cx="2627644" cy="195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F8FEE77-030A-4556-AE4A-B6DBF77FC0A4}"/>
                  </a:ext>
                </a:extLst>
              </p:cNvPr>
              <p:cNvGrpSpPr/>
              <p:nvPr/>
            </p:nvGrpSpPr>
            <p:grpSpPr>
              <a:xfrm>
                <a:off x="9300519" y="4630159"/>
                <a:ext cx="2539725" cy="1862716"/>
                <a:chOff x="9300519" y="4630159"/>
                <a:chExt cx="2539725" cy="1862716"/>
              </a:xfrm>
            </p:grpSpPr>
            <p:pic>
              <p:nvPicPr>
                <p:cNvPr id="1026" name="Picture 2" descr="Bathtub clipart boy, Bathtub boy Transparent FREE for download on ...">
                  <a:extLst>
                    <a:ext uri="{FF2B5EF4-FFF2-40B4-BE49-F238E27FC236}">
                      <a16:creationId xmlns:a16="http://schemas.microsoft.com/office/drawing/2014/main" id="{1F3A4885-6E03-4667-B05F-12A0B0F6EA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602"/>
                <a:stretch/>
              </p:blipFill>
              <p:spPr bwMode="auto">
                <a:xfrm>
                  <a:off x="9300519" y="4848633"/>
                  <a:ext cx="2539725" cy="1644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Prince crown clipart many interesting cliparts – Gclipart.com">
                  <a:extLst>
                    <a:ext uri="{FF2B5EF4-FFF2-40B4-BE49-F238E27FC236}">
                      <a16:creationId xmlns:a16="http://schemas.microsoft.com/office/drawing/2014/main" id="{D105CAC1-AD27-4095-8F92-0FAE6F5701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1495" y="4630159"/>
                  <a:ext cx="693336" cy="436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5C7D5916-DB88-4AB3-AFB7-C6BAFA70A36E}"/>
                </a:ext>
              </a:extLst>
            </p:cNvPr>
            <p:cNvSpPr/>
            <p:nvPr/>
          </p:nvSpPr>
          <p:spPr>
            <a:xfrm>
              <a:off x="9801225" y="4714875"/>
              <a:ext cx="863362" cy="604242"/>
            </a:xfrm>
            <a:prstGeom prst="wedgeEllipseCallout">
              <a:avLst>
                <a:gd name="adj1" fmla="val 97783"/>
                <a:gd name="adj2" fmla="val 4812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music-notes-on-staff-clipart-music-notes-on-staff-clipart ...">
              <a:extLst>
                <a:ext uri="{FF2B5EF4-FFF2-40B4-BE49-F238E27FC236}">
                  <a16:creationId xmlns:a16="http://schemas.microsoft.com/office/drawing/2014/main" id="{9BBC1BF5-7CD1-4837-AAF7-4971E5643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382" y="4871141"/>
              <a:ext cx="648244" cy="29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Making a sentence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225BA-6126-4A1C-8AEF-90F521A23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6E8DADF-4F38-4E00-A451-E66B690ED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98129"/>
              </p:ext>
            </p:extLst>
          </p:nvPr>
        </p:nvGraphicFramePr>
        <p:xfrm>
          <a:off x="2461635" y="2677286"/>
          <a:ext cx="7480181" cy="155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665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2875375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169020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973121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Can you unscramble the sentence so it makes sense?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6330017" y="5279655"/>
            <a:ext cx="99234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7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3291099" y="5292541"/>
            <a:ext cx="190955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7623234" y="5292541"/>
            <a:ext cx="17210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5659650" y="5292540"/>
            <a:ext cx="3694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0DEC5C-41A9-4D8F-97F1-C9F59717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E3A62-6454-472E-8BD3-5CBF86315E4E}"/>
              </a:ext>
            </a:extLst>
          </p:cNvPr>
          <p:cNvSpPr txBox="1"/>
          <p:nvPr/>
        </p:nvSpPr>
        <p:spPr>
          <a:xfrm>
            <a:off x="3418365" y="2875495"/>
            <a:ext cx="99234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7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6B40E-C7AE-4D89-BE52-C8491A243374}"/>
              </a:ext>
            </a:extLst>
          </p:cNvPr>
          <p:cNvSpPr txBox="1"/>
          <p:nvPr/>
        </p:nvSpPr>
        <p:spPr>
          <a:xfrm>
            <a:off x="4697819" y="2875495"/>
            <a:ext cx="190955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82CAD-8544-4B64-B94B-933DBAF52F4B}"/>
              </a:ext>
            </a:extLst>
          </p:cNvPr>
          <p:cNvSpPr txBox="1"/>
          <p:nvPr/>
        </p:nvSpPr>
        <p:spPr>
          <a:xfrm>
            <a:off x="6894477" y="2874424"/>
            <a:ext cx="17210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51D6B-2315-432C-A4F8-C79AB58B1D9B}"/>
              </a:ext>
            </a:extLst>
          </p:cNvPr>
          <p:cNvSpPr txBox="1"/>
          <p:nvPr/>
        </p:nvSpPr>
        <p:spPr>
          <a:xfrm>
            <a:off x="8717922" y="2874423"/>
            <a:ext cx="3694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  <p:bldP spid="14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99684"/>
              </p:ext>
            </p:extLst>
          </p:nvPr>
        </p:nvGraphicFramePr>
        <p:xfrm>
          <a:off x="2461635" y="2677286"/>
          <a:ext cx="7911090" cy="1551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665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Can you unscramble the sentence so it makes sense?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168A33-49FE-44FC-8A88-CBA1619A95A9}"/>
              </a:ext>
            </a:extLst>
          </p:cNvPr>
          <p:cNvSpPr txBox="1"/>
          <p:nvPr/>
        </p:nvSpPr>
        <p:spPr>
          <a:xfrm>
            <a:off x="5487904" y="4634887"/>
            <a:ext cx="101255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13793-6E28-4073-99DA-083393E5E6C8}"/>
              </a:ext>
            </a:extLst>
          </p:cNvPr>
          <p:cNvSpPr txBox="1"/>
          <p:nvPr/>
        </p:nvSpPr>
        <p:spPr>
          <a:xfrm>
            <a:off x="2630898" y="4643792"/>
            <a:ext cx="2162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DB942-2C33-4668-9EB9-0C618C5822BF}"/>
              </a:ext>
            </a:extLst>
          </p:cNvPr>
          <p:cNvSpPr txBox="1"/>
          <p:nvPr/>
        </p:nvSpPr>
        <p:spPr>
          <a:xfrm>
            <a:off x="7890411" y="4629770"/>
            <a:ext cx="248231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026A7F-CA21-45D6-9AC9-E0A4E6A44031}"/>
              </a:ext>
            </a:extLst>
          </p:cNvPr>
          <p:cNvSpPr txBox="1"/>
          <p:nvPr/>
        </p:nvSpPr>
        <p:spPr>
          <a:xfrm>
            <a:off x="6941055" y="4643792"/>
            <a:ext cx="3694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0DEC5C-41A9-4D8F-97F1-C9F59717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E4CB2B-C4BD-41CD-8BBD-186EB703982B}"/>
              </a:ext>
            </a:extLst>
          </p:cNvPr>
          <p:cNvSpPr txBox="1"/>
          <p:nvPr/>
        </p:nvSpPr>
        <p:spPr>
          <a:xfrm>
            <a:off x="3153196" y="2853050"/>
            <a:ext cx="101255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C831D-D90F-4904-AEE5-E32DCDA4EDAD}"/>
              </a:ext>
            </a:extLst>
          </p:cNvPr>
          <p:cNvSpPr txBox="1"/>
          <p:nvPr/>
        </p:nvSpPr>
        <p:spPr>
          <a:xfrm>
            <a:off x="4411950" y="2866303"/>
            <a:ext cx="2162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E5071-8424-4B99-8F63-537964E85D5A}"/>
              </a:ext>
            </a:extLst>
          </p:cNvPr>
          <p:cNvSpPr txBox="1"/>
          <p:nvPr/>
        </p:nvSpPr>
        <p:spPr>
          <a:xfrm>
            <a:off x="6820178" y="2866303"/>
            <a:ext cx="248231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A16FE-9D3E-47CB-BB6B-883841C5BCE2}"/>
              </a:ext>
            </a:extLst>
          </p:cNvPr>
          <p:cNvSpPr txBox="1"/>
          <p:nvPr/>
        </p:nvSpPr>
        <p:spPr>
          <a:xfrm>
            <a:off x="9360868" y="2869286"/>
            <a:ext cx="3694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12" grpId="0" animBg="1"/>
      <p:bldP spid="13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174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4</vt:lpstr>
      <vt:lpstr>Literacy- Session 4</vt:lpstr>
      <vt:lpstr>Literacy- Session 4</vt:lpstr>
      <vt:lpstr>Now it’s your turn to write a sentence.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45</cp:revision>
  <dcterms:created xsi:type="dcterms:W3CDTF">2020-04-08T09:31:46Z</dcterms:created>
  <dcterms:modified xsi:type="dcterms:W3CDTF">2020-05-03T10:44:09Z</dcterms:modified>
</cp:coreProperties>
</file>