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73" r:id="rId9"/>
    <p:sldId id="27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14.png"/><Relationship Id="rId4" Type="http://schemas.openxmlformats.org/officeDocument/2006/relationships/image" Target="../media/image15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E237B-CB0F-47D9-88F5-F3AF8EF22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CB15D-EEF0-4D53-8009-7788A9DA0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  <p:pic>
        <p:nvPicPr>
          <p:cNvPr id="8" name="Picture 2" descr="Handa's Surprise: Amazon.co.uk: Eileen Browne: Books">
            <a:extLst>
              <a:ext uri="{FF2B5EF4-FFF2-40B4-BE49-F238E27FC236}">
                <a16:creationId xmlns:a16="http://schemas.microsoft.com/office/drawing/2014/main" id="{B4D73653-2772-4F65-AEEC-3514A674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026" y="1566685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describe foods.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2" descr="Handa's Surprise: Amazon.co.uk: Eileen Browne: Books">
            <a:extLst>
              <a:ext uri="{FF2B5EF4-FFF2-40B4-BE49-F238E27FC236}">
                <a16:creationId xmlns:a16="http://schemas.microsoft.com/office/drawing/2014/main" id="{414288DE-7BFC-4409-91C3-167F9665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91466" y="2872065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169982" y="287206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127147" y="286457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77815" y="2864574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114183" y="287955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14183" y="288633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117608" y="287955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117608" y="284282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122377" y="286386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125420" y="283533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01202" y="286386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A0BB74E-7BEA-4E92-B088-D0CE4453CD64}"/>
              </a:ext>
            </a:extLst>
          </p:cNvPr>
          <p:cNvGrpSpPr/>
          <p:nvPr/>
        </p:nvGrpSpPr>
        <p:grpSpPr>
          <a:xfrm>
            <a:off x="7042914" y="1607344"/>
            <a:ext cx="3564835" cy="4956313"/>
            <a:chOff x="7042914" y="1607344"/>
            <a:chExt cx="3564835" cy="495631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1F8958-3B42-4C26-944D-DF3D41F7F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522" t="17954" r="29239" b="9739"/>
            <a:stretch/>
          </p:blipFill>
          <p:spPr>
            <a:xfrm>
              <a:off x="7042914" y="1607344"/>
              <a:ext cx="3564835" cy="49563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70CFED-EA6B-416C-B203-AE61A8AF5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059" t="33639" r="55228" b="43486"/>
            <a:stretch/>
          </p:blipFill>
          <p:spPr>
            <a:xfrm>
              <a:off x="7805892" y="1971797"/>
              <a:ext cx="2268615" cy="272478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69D833-5435-4F3B-A3AE-F225FBDE741F}"/>
              </a:ext>
            </a:extLst>
          </p:cNvPr>
          <p:cNvGrpSpPr/>
          <p:nvPr/>
        </p:nvGrpSpPr>
        <p:grpSpPr>
          <a:xfrm>
            <a:off x="1385892" y="1585739"/>
            <a:ext cx="3472069" cy="4956313"/>
            <a:chOff x="1385892" y="1585739"/>
            <a:chExt cx="3472069" cy="495631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85723F-6F2C-4AA0-BF63-E138D7A38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96" t="22210" r="60326" b="5485"/>
            <a:stretch/>
          </p:blipFill>
          <p:spPr>
            <a:xfrm>
              <a:off x="1385892" y="1585739"/>
              <a:ext cx="3472069" cy="495631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9A9492-5467-45AC-A0E8-9F1DD5B1DA32}"/>
                </a:ext>
              </a:extLst>
            </p:cNvPr>
            <p:cNvSpPr/>
            <p:nvPr/>
          </p:nvSpPr>
          <p:spPr>
            <a:xfrm>
              <a:off x="3715803" y="2091969"/>
              <a:ext cx="386414" cy="1179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3555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1279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29619" y="495516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316556" y="495516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316463" y="4955161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83008" y="4955161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28EEEF-EA26-4405-B0DB-F8E6E1B014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65" t="20662" r="71849" b="49257"/>
          <a:stretch/>
        </p:blipFill>
        <p:spPr>
          <a:xfrm>
            <a:off x="2146852" y="2510011"/>
            <a:ext cx="1961324" cy="20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5E24652-08B9-48DB-B90F-1BF057241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17570" r="60326" b="10125"/>
          <a:stretch/>
        </p:blipFill>
        <p:spPr>
          <a:xfrm>
            <a:off x="7013092" y="1536562"/>
            <a:ext cx="3472069" cy="49563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748A0F-F98D-4301-A0C8-4721C52A3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17570" r="60326" b="10125"/>
          <a:stretch/>
        </p:blipFill>
        <p:spPr>
          <a:xfrm>
            <a:off x="1344686" y="1620251"/>
            <a:ext cx="3472069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5160" y="495516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51171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86091" y="4955161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332039" y="4888382"/>
            <a:ext cx="912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87234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04817" y="4888382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78729E-7D9F-498E-84D2-D646151D1E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22" t="56418" r="48261" b="11866"/>
          <a:stretch/>
        </p:blipFill>
        <p:spPr>
          <a:xfrm>
            <a:off x="1603513" y="2041837"/>
            <a:ext cx="2841978" cy="27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172945"/>
              </p:ext>
            </p:extLst>
          </p:nvPr>
        </p:nvGraphicFramePr>
        <p:xfrm>
          <a:off x="838199" y="1820011"/>
          <a:ext cx="796185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335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2072081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702965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doll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doll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6485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doll is sat with 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my</a:t>
            </a:r>
            <a:r>
              <a:rPr lang="en-GB" sz="4000" dirty="0">
                <a:latin typeface="Comic Sans MS" panose="030F0702030302020204" pitchFamily="66" charset="0"/>
              </a:rPr>
              <a:t> ted.</a:t>
            </a:r>
          </a:p>
        </p:txBody>
      </p:sp>
      <p:pic>
        <p:nvPicPr>
          <p:cNvPr id="3" name="Picture 2" descr="Teddy Bear Doll Vector Clip Art Stock Vector (Royalty Free) 436933393">
            <a:extLst>
              <a:ext uri="{FF2B5EF4-FFF2-40B4-BE49-F238E27FC236}">
                <a16:creationId xmlns:a16="http://schemas.microsoft.com/office/drawing/2014/main" id="{0107EB1E-203E-4770-A0E0-6EA9756C3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4"/>
          <a:stretch/>
        </p:blipFill>
        <p:spPr bwMode="auto">
          <a:xfrm>
            <a:off x="8420419" y="4418214"/>
            <a:ext cx="3626748" cy="22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nda's Surprise: Amazon.co.uk: Eileen Browne: Books">
            <a:extLst>
              <a:ext uri="{FF2B5EF4-FFF2-40B4-BE49-F238E27FC236}">
                <a16:creationId xmlns:a16="http://schemas.microsoft.com/office/drawing/2014/main" id="{77091FCB-01AD-4C03-BEB7-77963BC1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8" y="3790770"/>
            <a:ext cx="3652655" cy="29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3- word play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anda's Surprise: Amazon.co.uk: Eileen Browne: Books">
            <a:extLst>
              <a:ext uri="{FF2B5EF4-FFF2-40B4-BE49-F238E27FC236}">
                <a16:creationId xmlns:a16="http://schemas.microsoft.com/office/drawing/2014/main" id="{B4907EF7-D6F4-4160-93F9-3B5C5313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Let’s think about the words that Eileen Browne uses to describe each fruit. Here are two examples: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14F31E-618E-4717-A6DD-CE49723C9B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921" y="2684288"/>
            <a:ext cx="1776914" cy="13170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DDEC59-72F4-471E-B68F-DD9F79398B8A}"/>
              </a:ext>
            </a:extLst>
          </p:cNvPr>
          <p:cNvSpPr txBox="1"/>
          <p:nvPr/>
        </p:nvSpPr>
        <p:spPr>
          <a:xfrm flipH="1">
            <a:off x="8229601" y="2828835"/>
            <a:ext cx="1417983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Soft yellow banana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A75562-FD87-468A-A31F-BB770A5E875D}"/>
              </a:ext>
            </a:extLst>
          </p:cNvPr>
          <p:cNvSpPr txBox="1"/>
          <p:nvPr/>
        </p:nvSpPr>
        <p:spPr>
          <a:xfrm flipH="1">
            <a:off x="1126433" y="3129795"/>
            <a:ext cx="141798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Round, juicy orange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816741-898A-4BF5-AA92-C9F01609B8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343" b="8912"/>
          <a:stretch/>
        </p:blipFill>
        <p:spPr>
          <a:xfrm>
            <a:off x="2544416" y="2945436"/>
            <a:ext cx="1388651" cy="1238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F5C27C-9410-4A1E-B170-B6365A6D09F3}"/>
              </a:ext>
            </a:extLst>
          </p:cNvPr>
          <p:cNvSpPr txBox="1"/>
          <p:nvPr/>
        </p:nvSpPr>
        <p:spPr>
          <a:xfrm flipH="1">
            <a:off x="2745390" y="4330124"/>
            <a:ext cx="4519094" cy="16312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can see the orange is round like a ball. When you cut into it, you can see the juice squirt or run out of it. When you bite into it, you can feel the juice in your mouth.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FFBB90-8A03-4119-819A-54FDA51863B2}"/>
              </a:ext>
            </a:extLst>
          </p:cNvPr>
          <p:cNvSpPr txBox="1"/>
          <p:nvPr/>
        </p:nvSpPr>
        <p:spPr>
          <a:xfrm flipH="1">
            <a:off x="7582433" y="4330124"/>
            <a:ext cx="4519094" cy="163121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You can see the banana is the colour yellow. When you hold a banana it feels firm (quite hard) in its skin. When you peel the banana, you can feel it is soft when you bite into it.</a:t>
            </a:r>
          </a:p>
        </p:txBody>
      </p:sp>
    </p:spTree>
    <p:extLst>
      <p:ext uri="{BB962C8B-B14F-4D97-AF65-F5344CB8AC3E}">
        <p14:creationId xmlns:p14="http://schemas.microsoft.com/office/powerpoint/2010/main" val="910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anda's Surprise: Amazon.co.uk: Eileen Browne: Books">
            <a:extLst>
              <a:ext uri="{FF2B5EF4-FFF2-40B4-BE49-F238E27FC236}">
                <a16:creationId xmlns:a16="http://schemas.microsoft.com/office/drawing/2014/main" id="{B4907EF7-D6F4-4160-93F9-3B5C5313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4814775"/>
            <a:ext cx="2372137" cy="19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Have you seen or tried any of these fruits? If so, do you agree with the author’s descriptions?</a:t>
            </a: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4DDEE8-CFA3-4F27-BBC4-83962D6634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461" r="51970"/>
          <a:stretch/>
        </p:blipFill>
        <p:spPr>
          <a:xfrm>
            <a:off x="157019" y="3005439"/>
            <a:ext cx="1187467" cy="16403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4B02F5-D375-4268-95CD-65348B3B33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4042" r="1579" b="1561"/>
          <a:stretch/>
        </p:blipFill>
        <p:spPr>
          <a:xfrm>
            <a:off x="9611260" y="3189924"/>
            <a:ext cx="1298865" cy="10217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33B9D14-7543-4115-A78D-D465D2623E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6"/>
          <a:stretch/>
        </p:blipFill>
        <p:spPr>
          <a:xfrm>
            <a:off x="6322095" y="5103945"/>
            <a:ext cx="1051380" cy="1398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74ACAE-F910-4B7F-9BC8-277BB62238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t="5231" r="26316" b="6997"/>
          <a:stretch/>
        </p:blipFill>
        <p:spPr>
          <a:xfrm>
            <a:off x="9297042" y="4922977"/>
            <a:ext cx="1388649" cy="19350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267E00-4445-420A-8B4A-5C085E2D41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3505" r="6385" b="47516"/>
          <a:stretch/>
        </p:blipFill>
        <p:spPr>
          <a:xfrm>
            <a:off x="4879124" y="5609323"/>
            <a:ext cx="804418" cy="9102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ABA10-70EB-46F6-8CD6-0BF076D4E299}"/>
              </a:ext>
            </a:extLst>
          </p:cNvPr>
          <p:cNvSpPr txBox="1"/>
          <p:nvPr/>
        </p:nvSpPr>
        <p:spPr>
          <a:xfrm flipH="1">
            <a:off x="8329385" y="3445498"/>
            <a:ext cx="141798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Sweet smelling guava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D6E735-7028-4030-86C4-27187B29BBD4}"/>
              </a:ext>
            </a:extLst>
          </p:cNvPr>
          <p:cNvSpPr txBox="1"/>
          <p:nvPr/>
        </p:nvSpPr>
        <p:spPr>
          <a:xfrm flipH="1">
            <a:off x="10367712" y="5265217"/>
            <a:ext cx="1652009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Spikey leaved pineapple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930548-D6AA-46C4-AAE6-C6BBA57EFF5C}"/>
              </a:ext>
            </a:extLst>
          </p:cNvPr>
          <p:cNvSpPr txBox="1"/>
          <p:nvPr/>
        </p:nvSpPr>
        <p:spPr>
          <a:xfrm flipH="1">
            <a:off x="1281875" y="3350925"/>
            <a:ext cx="141798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Creamy green avocado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92D21B-DDEC-4D0E-A58F-96241B595F23}"/>
              </a:ext>
            </a:extLst>
          </p:cNvPr>
          <p:cNvSpPr txBox="1"/>
          <p:nvPr/>
        </p:nvSpPr>
        <p:spPr>
          <a:xfrm flipH="1">
            <a:off x="3102210" y="5397424"/>
            <a:ext cx="1776914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Tiny purple passion fruit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2EFB4A-BCEB-438D-B90E-6F2207957388}"/>
              </a:ext>
            </a:extLst>
          </p:cNvPr>
          <p:cNvSpPr txBox="1"/>
          <p:nvPr/>
        </p:nvSpPr>
        <p:spPr>
          <a:xfrm flipH="1">
            <a:off x="7191543" y="5761464"/>
            <a:ext cx="141798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Ripe red mango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7FBA0D-A6AE-4628-B6B5-8BCA042DC3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28" y="3503885"/>
            <a:ext cx="1776914" cy="13170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F8BA47-6CAB-45AC-AB80-A35700755957}"/>
              </a:ext>
            </a:extLst>
          </p:cNvPr>
          <p:cNvSpPr txBox="1"/>
          <p:nvPr/>
        </p:nvSpPr>
        <p:spPr>
          <a:xfrm flipH="1">
            <a:off x="5994329" y="3067809"/>
            <a:ext cx="141798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Soft yellow banana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9B20E-0482-4463-8F63-4FA567F751D4}"/>
              </a:ext>
            </a:extLst>
          </p:cNvPr>
          <p:cNvSpPr txBox="1"/>
          <p:nvPr/>
        </p:nvSpPr>
        <p:spPr>
          <a:xfrm flipH="1">
            <a:off x="2942376" y="3667974"/>
            <a:ext cx="1417983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Round, juicy orange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29C584-AD0F-4613-858C-9E01DB056B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343" b="8912"/>
          <a:stretch/>
        </p:blipFill>
        <p:spPr>
          <a:xfrm>
            <a:off x="3824714" y="2992374"/>
            <a:ext cx="1388651" cy="12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5" grpId="0" animBg="1"/>
      <p:bldP spid="36" grpId="0" animBg="1"/>
      <p:bldP spid="37" grpId="0" animBg="1"/>
      <p:bldP spid="22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268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3</vt:lpstr>
      <vt:lpstr>Literacy- Session 3</vt:lpstr>
      <vt:lpstr>Now it’s your turn to describe foods.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53</cp:revision>
  <dcterms:created xsi:type="dcterms:W3CDTF">2020-04-08T09:31:46Z</dcterms:created>
  <dcterms:modified xsi:type="dcterms:W3CDTF">2020-04-23T18:48:52Z</dcterms:modified>
</cp:coreProperties>
</file>