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6" r:id="rId3"/>
    <p:sldId id="257" r:id="rId4"/>
    <p:sldId id="265" r:id="rId5"/>
    <p:sldId id="275" r:id="rId6"/>
    <p:sldId id="274" r:id="rId7"/>
    <p:sldId id="266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</a:t>
            </a:r>
            <a:r>
              <a:rPr lang="en-GB" dirty="0">
                <a:latin typeface="Comic Sans MS" panose="030F0702030302020204" pitchFamily="66" charset="0"/>
              </a:rPr>
              <a:t>Maths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Session 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E4C908-312F-4268-9F3C-8E4B7B50F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9165" r="64935" b="67461"/>
          <a:stretch/>
        </p:blipFill>
        <p:spPr>
          <a:xfrm>
            <a:off x="0" y="-50073"/>
            <a:ext cx="1815546" cy="19805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CB452B-EA79-4E3D-BF77-6555977A3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9166" r="34672" b="67461"/>
          <a:stretch/>
        </p:blipFill>
        <p:spPr>
          <a:xfrm>
            <a:off x="5777946" y="271966"/>
            <a:ext cx="1020417" cy="1113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F6B5B5-679F-4121-ACD6-77C60FBF5F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9165" r="4802" b="67461"/>
          <a:stretch/>
        </p:blipFill>
        <p:spPr>
          <a:xfrm>
            <a:off x="10376454" y="0"/>
            <a:ext cx="1815546" cy="19805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ED2B15-CB1C-425B-8BAF-915986F2FA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37826" r="64935" b="38800"/>
          <a:stretch/>
        </p:blipFill>
        <p:spPr>
          <a:xfrm>
            <a:off x="0" y="4826300"/>
            <a:ext cx="1815546" cy="19805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6780F7-B65C-40A7-B456-EDB8298DE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37826" r="34672" b="38800"/>
          <a:stretch/>
        </p:blipFill>
        <p:spPr>
          <a:xfrm>
            <a:off x="5777945" y="5470051"/>
            <a:ext cx="1020418" cy="11131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E0DA4E-8734-4DB9-BC30-64C37B28E8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37826" r="4802" b="38800"/>
          <a:stretch/>
        </p:blipFill>
        <p:spPr>
          <a:xfrm>
            <a:off x="10376454" y="4877401"/>
            <a:ext cx="1815546" cy="198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doubling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206178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752161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The double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739337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the double of ___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55F7CD-6737-4C2A-B167-3B004921724E}"/>
              </a:ext>
            </a:extLst>
          </p:cNvPr>
          <p:cNvGrpSpPr/>
          <p:nvPr/>
        </p:nvGrpSpPr>
        <p:grpSpPr>
          <a:xfrm>
            <a:off x="1270630" y="1973498"/>
            <a:ext cx="2100495" cy="1708642"/>
            <a:chOff x="1374999" y="1780424"/>
            <a:chExt cx="2943251" cy="2644914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4A76BAE4-CC78-431D-A3E7-C190C505C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1070" y="2391532"/>
              <a:ext cx="718210" cy="72816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DA1ACAFB-D36D-45C9-AE8A-2BE8325A7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4999" y="2391533"/>
              <a:ext cx="718210" cy="72816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162F6802-D65E-45B7-AE8E-53760A530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2111" y="3039482"/>
              <a:ext cx="718210" cy="728165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A46152CD-E879-4940-ABF8-0ED43E270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040" y="2375417"/>
              <a:ext cx="718210" cy="728165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DF28DB25-5CB4-417E-AF43-4B98222B2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744" y="3006197"/>
              <a:ext cx="718210" cy="72816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B0F8FA4-96DB-494F-BBE6-EE044E2B4B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7928" y="3687432"/>
              <a:ext cx="718210" cy="728165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8A7F341-A895-4B90-A4B9-D2190F10A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935" y="3032759"/>
              <a:ext cx="718210" cy="728165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DA4D73A-AB6A-47B8-B86E-4044A8CF7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2744" y="1797941"/>
              <a:ext cx="718210" cy="728165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567C847-5DFA-4A99-9018-D914AE9B7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4579" y="3697173"/>
              <a:ext cx="718210" cy="728165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CACAFE38-E48D-45EC-BA31-3891EB354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691" y="2375417"/>
              <a:ext cx="718210" cy="72816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5CDCA41-6F8F-47A1-A4E6-86FAF19D9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027" y="1780424"/>
              <a:ext cx="718210" cy="728165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63F2C625-F75B-4F46-9D7F-13D15C25C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273" y="1805521"/>
              <a:ext cx="718210" cy="728165"/>
            </a:xfrm>
            <a:prstGeom prst="rect">
              <a:avLst/>
            </a:prstGeom>
          </p:spPr>
        </p:pic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AAF7ACC5-3020-4C42-AB38-F8A942AD809D}"/>
              </a:ext>
            </a:extLst>
          </p:cNvPr>
          <p:cNvSpPr txBox="1"/>
          <p:nvPr/>
        </p:nvSpPr>
        <p:spPr>
          <a:xfrm>
            <a:off x="4155399" y="1131777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29F726-82FA-4EE6-912A-D1ADB67D1F8E}"/>
              </a:ext>
            </a:extLst>
          </p:cNvPr>
          <p:cNvSpPr txBox="1"/>
          <p:nvPr/>
        </p:nvSpPr>
        <p:spPr>
          <a:xfrm>
            <a:off x="4231941" y="3495397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989A65B3-26D8-4677-B1B5-431D095BE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80" y="2447382"/>
            <a:ext cx="512561" cy="47040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D5D6F8C6-B185-47CD-855B-0EFE4ACA6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650" y="2447383"/>
            <a:ext cx="512561" cy="470402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ADEEE33E-AB55-45FD-93A2-E827A561B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030" y="2865965"/>
            <a:ext cx="512561" cy="470402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B7813AFD-F1F8-4BAE-85D1-6375DEB9C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584" y="2436972"/>
            <a:ext cx="512561" cy="470402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6B37EA42-2406-4743-A24E-6E38DD6CB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220" y="2844462"/>
            <a:ext cx="512561" cy="470402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1004384-AFAF-467A-9479-9AEC2371E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303" y="2861621"/>
            <a:ext cx="512561" cy="470402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72F0049C-12E3-4013-B5C9-D40C2ECCD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47" y="2436972"/>
            <a:ext cx="512561" cy="470402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5846DA26-0DE0-4F9A-AEE9-CAACDA617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484" y="2275124"/>
            <a:ext cx="512561" cy="470402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A8DD9CAE-C315-4B0E-9807-AF55EF389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674" y="2253621"/>
            <a:ext cx="512561" cy="470402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AAAF4F81-ED01-45C9-8299-F858E5C97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580" y="2693706"/>
            <a:ext cx="512561" cy="470402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9CE6C3B0-643F-4D93-8C92-BE76F1B6B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757" y="2270780"/>
            <a:ext cx="512561" cy="470402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B4D8F6E4-D236-4379-A9E8-B24A8BD9A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302" y="2699999"/>
            <a:ext cx="512561" cy="47040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552087" y="1956599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2D78F192-3870-4C75-89C9-B2A1C3D8A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94" y="4788947"/>
            <a:ext cx="512561" cy="470402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52B3C4EA-C3AF-43B4-97D7-02580C1D4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64" y="4788948"/>
            <a:ext cx="512561" cy="470402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1ED91EEF-8E4B-44BA-8B2E-5CE0C51F5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244" y="5207530"/>
            <a:ext cx="512561" cy="470402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33AEE5FD-397B-4021-AFC0-55FE48484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798" y="4778537"/>
            <a:ext cx="512561" cy="470402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477E8CEC-9738-4688-945F-BA8C075AA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34" y="5186027"/>
            <a:ext cx="512561" cy="470402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313A690F-6057-47A2-99E1-12FB3DC3F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40" y="5626112"/>
            <a:ext cx="512561" cy="470402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203FDC0E-B8EA-471A-A067-F9206A849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517" y="5203186"/>
            <a:ext cx="512561" cy="470402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6E4EB672-C39E-411D-B05A-84A5D5416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23" y="4405481"/>
            <a:ext cx="512561" cy="470402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C5BC1077-AFBF-4DC3-9364-7A64C4D26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062" y="5632405"/>
            <a:ext cx="512561" cy="470402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B288D5F3-214F-4929-94F5-1F7DF8C0B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461" y="4778537"/>
            <a:ext cx="512561" cy="470402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A1A32769-6A56-4AC6-BBB9-D02E045C0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185" y="4801341"/>
            <a:ext cx="512561" cy="470402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51F7A05A-1E17-42F1-A09C-1191B0432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735" y="5219924"/>
            <a:ext cx="512561" cy="470402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38DD32ED-5BC4-4F1B-A0BB-7F96594CC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925" y="5198421"/>
            <a:ext cx="512561" cy="470402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FD277F1E-6A32-4AB6-9C7B-A485AC14C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952" y="4790931"/>
            <a:ext cx="512561" cy="470402"/>
          </a:xfrm>
          <a:prstGeom prst="rect">
            <a:avLst/>
          </a:prstGeom>
        </p:spPr>
      </p:pic>
      <p:pic>
        <p:nvPicPr>
          <p:cNvPr id="154" name="Picture 153">
            <a:extLst>
              <a:ext uri="{FF2B5EF4-FFF2-40B4-BE49-F238E27FC236}">
                <a16:creationId xmlns:a16="http://schemas.microsoft.com/office/drawing/2014/main" id="{F5C67594-080A-461C-839F-FE168B5AE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97" y="4714886"/>
            <a:ext cx="512561" cy="470402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74AB0674-401D-4437-90F9-C5005635A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447" y="5133469"/>
            <a:ext cx="512561" cy="470402"/>
          </a:xfrm>
          <a:prstGeom prst="rect">
            <a:avLst/>
          </a:prstGeom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DC1466CC-BA2E-42E4-8180-2A2F37AA5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001" y="4704476"/>
            <a:ext cx="512561" cy="470402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C20239B6-45B3-4FFA-A025-F033D5DD1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637" y="5111966"/>
            <a:ext cx="512561" cy="470402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B04FB090-7E06-4B13-A39B-FB1404542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720" y="5129125"/>
            <a:ext cx="512561" cy="470402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1915B772-5688-4611-B660-A39E5FD28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664" y="4704476"/>
            <a:ext cx="512561" cy="470402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565339" y="4322515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37676D5-FFB2-4D2A-8127-0CD00C82875E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4" grpId="0" animBg="1"/>
      <p:bldP spid="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1382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115397" y="1894089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1382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132636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D400626-6554-48FF-999D-AD6574334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3" y="1641282"/>
            <a:ext cx="1715471" cy="17392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9E05FE1-2057-4486-AAC1-964B0D02A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2" y="3870684"/>
            <a:ext cx="1715471" cy="173924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8F31CDE-6C15-4C2B-ACB0-6B29F544D297}"/>
              </a:ext>
            </a:extLst>
          </p:cNvPr>
          <p:cNvSpPr txBox="1"/>
          <p:nvPr/>
        </p:nvSpPr>
        <p:spPr>
          <a:xfrm>
            <a:off x="4854447" y="1027906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37DCBE-4728-4AAE-80B8-9BA115980613}"/>
              </a:ext>
            </a:extLst>
          </p:cNvPr>
          <p:cNvSpPr txBox="1"/>
          <p:nvPr/>
        </p:nvSpPr>
        <p:spPr>
          <a:xfrm>
            <a:off x="4765833" y="3429000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41274"/>
              </p:ext>
            </p:extLst>
          </p:nvPr>
        </p:nvGraphicFramePr>
        <p:xfrm>
          <a:off x="229704" y="706413"/>
          <a:ext cx="195690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904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15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2866401" y="4711021"/>
            <a:ext cx="47801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25669" y="5523579"/>
            <a:ext cx="1364974" cy="11264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07CD1-78AF-4AA1-A763-068561898A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54" t="22386" r="39884" b="26553"/>
          <a:stretch/>
        </p:blipFill>
        <p:spPr>
          <a:xfrm>
            <a:off x="7920111" y="1112727"/>
            <a:ext cx="4022079" cy="53801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D03A7B-7E83-4C8B-8705-08D8728A30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54" t="22386" r="50750" b="26553"/>
          <a:stretch/>
        </p:blipFill>
        <p:spPr>
          <a:xfrm flipH="1">
            <a:off x="9931150" y="1112727"/>
            <a:ext cx="1985889" cy="53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10057"/>
              </p:ext>
            </p:extLst>
          </p:nvPr>
        </p:nvGraphicFramePr>
        <p:xfrm>
          <a:off x="229704" y="706413"/>
          <a:ext cx="195690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904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15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2597427" y="4711021"/>
            <a:ext cx="5049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25669" y="3114996"/>
            <a:ext cx="1364974" cy="11264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FC9C1D-27BD-49F1-B084-216EC8EB12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39782" b="27719"/>
          <a:stretch/>
        </p:blipFill>
        <p:spPr>
          <a:xfrm>
            <a:off x="7779025" y="1232970"/>
            <a:ext cx="4068417" cy="5408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B9E9DE-E2F0-4D18-9E1A-9FCFD445BC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50456" b="27719"/>
          <a:stretch/>
        </p:blipFill>
        <p:spPr>
          <a:xfrm flipH="1">
            <a:off x="9786729" y="1232969"/>
            <a:ext cx="2060713" cy="54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69761"/>
              </p:ext>
            </p:extLst>
          </p:nvPr>
        </p:nvGraphicFramePr>
        <p:xfrm>
          <a:off x="229704" y="706413"/>
          <a:ext cx="195690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904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15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2584175" y="4711021"/>
            <a:ext cx="5062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479044" y="706413"/>
            <a:ext cx="1364974" cy="11264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CDB5A-A839-42A9-B0BF-594A2B134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23" t="19062" r="39884" b="28810"/>
          <a:stretch/>
        </p:blipFill>
        <p:spPr>
          <a:xfrm>
            <a:off x="8004517" y="1205133"/>
            <a:ext cx="3957779" cy="5347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68E95A-64D1-45F7-8A45-399BBCEC74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23" t="19062" r="50851" b="28810"/>
          <a:stretch/>
        </p:blipFill>
        <p:spPr>
          <a:xfrm flipH="1">
            <a:off x="9983406" y="1205132"/>
            <a:ext cx="1956905" cy="534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D746F6-4707-4AC5-9C7A-D12ABE955B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9165" r="64935" b="67461"/>
          <a:stretch/>
        </p:blipFill>
        <p:spPr>
          <a:xfrm>
            <a:off x="0" y="-50073"/>
            <a:ext cx="1815546" cy="1980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223E04-0EAB-45F6-95FF-97C609B24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9166" r="34672" b="67461"/>
          <a:stretch/>
        </p:blipFill>
        <p:spPr>
          <a:xfrm>
            <a:off x="5777946" y="271966"/>
            <a:ext cx="1020417" cy="11131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EDC340-1004-4848-8C97-AB3991436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9165" r="4802" b="67461"/>
          <a:stretch/>
        </p:blipFill>
        <p:spPr>
          <a:xfrm>
            <a:off x="10376454" y="0"/>
            <a:ext cx="1815546" cy="19805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8A4DF2-1E25-4D5C-867E-3878EB0A2A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37826" r="64935" b="38800"/>
          <a:stretch/>
        </p:blipFill>
        <p:spPr>
          <a:xfrm>
            <a:off x="0" y="4826300"/>
            <a:ext cx="1815546" cy="19805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743836-C240-4223-8191-F312B9284C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5" t="37826" r="34672" b="38800"/>
          <a:stretch/>
        </p:blipFill>
        <p:spPr>
          <a:xfrm>
            <a:off x="5777945" y="5470051"/>
            <a:ext cx="1020418" cy="11131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B12F44-70A8-485E-AC75-078A430586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35" t="37826" r="4802" b="38800"/>
          <a:stretch/>
        </p:blipFill>
        <p:spPr>
          <a:xfrm>
            <a:off x="10376454" y="4877401"/>
            <a:ext cx="1815546" cy="198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128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Halving</vt:lpstr>
      <vt:lpstr>Halving</vt:lpstr>
      <vt:lpstr>Doubling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30</cp:revision>
  <dcterms:created xsi:type="dcterms:W3CDTF">2020-03-20T11:22:32Z</dcterms:created>
  <dcterms:modified xsi:type="dcterms:W3CDTF">2020-04-09T16:16:25Z</dcterms:modified>
</cp:coreProperties>
</file>