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58" r:id="rId5"/>
    <p:sldId id="259" r:id="rId6"/>
    <p:sldId id="260" r:id="rId7"/>
    <p:sldId id="275" r:id="rId8"/>
    <p:sldId id="274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E237B-CB0F-47D9-88F5-F3AF8EF22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Week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5CB15D-EEF0-4D53-8009-7788A9DA0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390685" cy="29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026" y="1566685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it’s your turn to sort the words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C20FAD-7F22-4917-B825-DDC7B1316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390685" cy="29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9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BB478-F0D2-41E6-ADD3-9D578B5EB956}"/>
              </a:ext>
            </a:extLst>
          </p:cNvPr>
          <p:cNvSpPr/>
          <p:nvPr/>
        </p:nvSpPr>
        <p:spPr>
          <a:xfrm>
            <a:off x="8379426" y="2174359"/>
            <a:ext cx="3600000" cy="360000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F754-F988-4279-8D5E-3A2E737C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78" y="2385183"/>
            <a:ext cx="722762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Click on the orange square to begin.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Each letter will appear and disappear each time you click.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How fast can you read each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0F534A-0B5C-40B4-9B77-C2F516B5101F}"/>
              </a:ext>
            </a:extLst>
          </p:cNvPr>
          <p:cNvSpPr txBox="1"/>
          <p:nvPr/>
        </p:nvSpPr>
        <p:spPr>
          <a:xfrm>
            <a:off x="9077815" y="2857086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AAB9-CEED-4286-BEB4-358467F1028E}"/>
              </a:ext>
            </a:extLst>
          </p:cNvPr>
          <p:cNvSpPr txBox="1"/>
          <p:nvPr/>
        </p:nvSpPr>
        <p:spPr>
          <a:xfrm>
            <a:off x="9071212" y="2801014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C13A40-54C6-4FF2-9691-83E77680759F}"/>
              </a:ext>
            </a:extLst>
          </p:cNvPr>
          <p:cNvSpPr txBox="1"/>
          <p:nvPr/>
        </p:nvSpPr>
        <p:spPr>
          <a:xfrm>
            <a:off x="9077815" y="282617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EDA0-29A3-4943-B3AE-620059F31660}"/>
              </a:ext>
            </a:extLst>
          </p:cNvPr>
          <p:cNvSpPr txBox="1"/>
          <p:nvPr/>
        </p:nvSpPr>
        <p:spPr>
          <a:xfrm>
            <a:off x="9099808" y="279238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3A60-3835-4F23-B81E-D8B984D02532}"/>
              </a:ext>
            </a:extLst>
          </p:cNvPr>
          <p:cNvSpPr txBox="1"/>
          <p:nvPr/>
        </p:nvSpPr>
        <p:spPr>
          <a:xfrm>
            <a:off x="9087237" y="2819614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10D3B-AF7A-4ABE-BDB7-20F84F60E346}"/>
              </a:ext>
            </a:extLst>
          </p:cNvPr>
          <p:cNvSpPr txBox="1"/>
          <p:nvPr/>
        </p:nvSpPr>
        <p:spPr>
          <a:xfrm>
            <a:off x="9099808" y="2823296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nk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24A81-8989-4D60-90CD-9632214F2D91}"/>
              </a:ext>
            </a:extLst>
          </p:cNvPr>
          <p:cNvSpPr txBox="1"/>
          <p:nvPr/>
        </p:nvSpPr>
        <p:spPr>
          <a:xfrm>
            <a:off x="9090386" y="280757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73E3E-1F05-411B-8B35-96822A43C817}"/>
              </a:ext>
            </a:extLst>
          </p:cNvPr>
          <p:cNvSpPr txBox="1"/>
          <p:nvPr/>
        </p:nvSpPr>
        <p:spPr>
          <a:xfrm>
            <a:off x="9096989" y="2812100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876A5-AE3B-4569-A4F5-76B220EE42E4}"/>
              </a:ext>
            </a:extLst>
          </p:cNvPr>
          <p:cNvSpPr txBox="1"/>
          <p:nvPr/>
        </p:nvSpPr>
        <p:spPr>
          <a:xfrm>
            <a:off x="9096647" y="282535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th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3BE70-2EE9-4FCA-AE2E-D0400704F618}"/>
              </a:ext>
            </a:extLst>
          </p:cNvPr>
          <p:cNvSpPr txBox="1"/>
          <p:nvPr/>
        </p:nvSpPr>
        <p:spPr>
          <a:xfrm>
            <a:off x="9073915" y="283429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DAA12-D230-402A-AB69-A4C269A9A9D1}"/>
              </a:ext>
            </a:extLst>
          </p:cNvPr>
          <p:cNvSpPr txBox="1"/>
          <p:nvPr/>
        </p:nvSpPr>
        <p:spPr>
          <a:xfrm>
            <a:off x="9097331" y="283429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FAE94-047F-4DC4-A70B-771009ECD1A7}"/>
              </a:ext>
            </a:extLst>
          </p:cNvPr>
          <p:cNvSpPr txBox="1"/>
          <p:nvPr/>
        </p:nvSpPr>
        <p:spPr>
          <a:xfrm>
            <a:off x="9103592" y="280554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ch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0" grpId="0" animBg="1"/>
      <p:bldP spid="30" grpId="1" animBg="1"/>
      <p:bldP spid="34" grpId="0" animBg="1"/>
      <p:bldP spid="34" grpId="1" animBg="1"/>
      <p:bldP spid="26" grpId="0" animBg="1"/>
      <p:bldP spid="26" grpId="1" animBg="1"/>
      <p:bldP spid="22" grpId="0" animBg="1"/>
      <p:bldP spid="22" grpId="1" animBg="1"/>
      <p:bldP spid="24" grpId="0" animBg="1"/>
      <p:bldP spid="24" grpId="1" animBg="1"/>
      <p:bldP spid="35" grpId="0" animBg="1"/>
      <p:bldP spid="35" grpId="1" animBg="1"/>
      <p:bldP spid="33" grpId="0" animBg="1"/>
      <p:bldP spid="33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8B72CFA-0482-4720-A13D-4D991542EA6E}"/>
              </a:ext>
            </a:extLst>
          </p:cNvPr>
          <p:cNvGrpSpPr/>
          <p:nvPr/>
        </p:nvGrpSpPr>
        <p:grpSpPr>
          <a:xfrm>
            <a:off x="7042914" y="1607344"/>
            <a:ext cx="3564835" cy="4956313"/>
            <a:chOff x="7042914" y="1607344"/>
            <a:chExt cx="3564835" cy="495631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1F8958-3B42-4C26-944D-DF3D41F7F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522" t="17954" r="29239" b="9739"/>
            <a:stretch/>
          </p:blipFill>
          <p:spPr>
            <a:xfrm>
              <a:off x="7042914" y="1607344"/>
              <a:ext cx="3564835" cy="495631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1CDF11-3767-4F78-A4D9-44C13706B26F}"/>
                </a:ext>
              </a:extLst>
            </p:cNvPr>
            <p:cNvSpPr/>
            <p:nvPr/>
          </p:nvSpPr>
          <p:spPr>
            <a:xfrm>
              <a:off x="7580243" y="1881987"/>
              <a:ext cx="2500684" cy="2814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A39201-DCE3-4889-AC80-9EE007E67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927" t="47347" r="47423" b="31866"/>
            <a:stretch/>
          </p:blipFill>
          <p:spPr>
            <a:xfrm>
              <a:off x="8337055" y="1998107"/>
              <a:ext cx="1382777" cy="2861785"/>
            </a:xfrm>
            <a:prstGeom prst="rect">
              <a:avLst/>
            </a:prstGeom>
          </p:spPr>
        </p:pic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A6FCD30C-F76F-4255-875A-05E3006B1D93}"/>
                </a:ext>
              </a:extLst>
            </p:cNvPr>
            <p:cNvSpPr/>
            <p:nvPr/>
          </p:nvSpPr>
          <p:spPr>
            <a:xfrm rot="10800000" flipH="1">
              <a:off x="7436522" y="2793536"/>
              <a:ext cx="900533" cy="276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69D833-5435-4F3B-A3AE-F225FBDE741F}"/>
              </a:ext>
            </a:extLst>
          </p:cNvPr>
          <p:cNvGrpSpPr/>
          <p:nvPr/>
        </p:nvGrpSpPr>
        <p:grpSpPr>
          <a:xfrm>
            <a:off x="1385892" y="1585739"/>
            <a:ext cx="3472069" cy="4956313"/>
            <a:chOff x="1385892" y="1585739"/>
            <a:chExt cx="3472069" cy="49563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85723F-6F2C-4AA0-BF63-E138D7A38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196" t="22210" r="60326" b="5485"/>
            <a:stretch/>
          </p:blipFill>
          <p:spPr>
            <a:xfrm>
              <a:off x="1385892" y="1585739"/>
              <a:ext cx="3472069" cy="495631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1FE2392-BAD4-4C21-A832-F9603E5D0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927" t="47347" r="47423" b="31866"/>
            <a:stretch/>
          </p:blipFill>
          <p:spPr>
            <a:xfrm>
              <a:off x="2366599" y="1834795"/>
              <a:ext cx="1382777" cy="286178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9A9492-5467-45AC-A0E8-9F1DD5B1DA32}"/>
                </a:ext>
              </a:extLst>
            </p:cNvPr>
            <p:cNvSpPr/>
            <p:nvPr/>
          </p:nvSpPr>
          <p:spPr>
            <a:xfrm>
              <a:off x="3715803" y="2091969"/>
              <a:ext cx="386414" cy="1179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AEACFE5-3D2D-44D4-B699-88C845138B14}"/>
                </a:ext>
              </a:extLst>
            </p:cNvPr>
            <p:cNvSpPr/>
            <p:nvPr/>
          </p:nvSpPr>
          <p:spPr>
            <a:xfrm rot="10800000">
              <a:off x="3606753" y="2793535"/>
              <a:ext cx="900533" cy="276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654859" y="4955161"/>
            <a:ext cx="912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03028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715803" y="4955161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7316556" y="4955161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9388972" y="4955161"/>
            <a:ext cx="9140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8583008" y="4955161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D8AA12-1FCE-40B9-A735-EF1B4C658FD8}"/>
              </a:ext>
            </a:extLst>
          </p:cNvPr>
          <p:cNvGrpSpPr/>
          <p:nvPr/>
        </p:nvGrpSpPr>
        <p:grpSpPr>
          <a:xfrm>
            <a:off x="7013092" y="1577181"/>
            <a:ext cx="3472069" cy="4956313"/>
            <a:chOff x="7013092" y="1577181"/>
            <a:chExt cx="3472069" cy="495631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5518826-EA0C-4790-8929-401741F9C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6" t="18148" r="60326" b="9545"/>
            <a:stretch/>
          </p:blipFill>
          <p:spPr>
            <a:xfrm>
              <a:off x="7013092" y="1577181"/>
              <a:ext cx="3472069" cy="495631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D76AAE6-8439-4E06-B1FD-77F2E2DAC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101" t="45442" r="44821" b="41896"/>
            <a:stretch/>
          </p:blipFill>
          <p:spPr>
            <a:xfrm>
              <a:off x="7186086" y="2202648"/>
              <a:ext cx="3126079" cy="245270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D79106-0D16-4BB1-8EDA-239FFAF12A6E}"/>
              </a:ext>
            </a:extLst>
          </p:cNvPr>
          <p:cNvGrpSpPr/>
          <p:nvPr/>
        </p:nvGrpSpPr>
        <p:grpSpPr>
          <a:xfrm>
            <a:off x="1344686" y="1620251"/>
            <a:ext cx="3472069" cy="4956313"/>
            <a:chOff x="1344686" y="1620251"/>
            <a:chExt cx="3472069" cy="495631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748A0F-F98D-4301-A0C8-4721C52A3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196" t="17570" r="60326" b="10125"/>
            <a:stretch/>
          </p:blipFill>
          <p:spPr>
            <a:xfrm>
              <a:off x="1344686" y="1620251"/>
              <a:ext cx="3472069" cy="495631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806FA1-A89E-45E2-9C9A-30AC10DE4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2294" t="61284" r="32512" b="18410"/>
            <a:stretch/>
          </p:blipFill>
          <p:spPr>
            <a:xfrm>
              <a:off x="1609473" y="2416030"/>
              <a:ext cx="2970916" cy="243503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33594" y="4955161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55980" y="4955161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533061" y="4955161"/>
            <a:ext cx="912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D6424-0713-4A3D-B4F8-26032CC64D69}"/>
              </a:ext>
            </a:extLst>
          </p:cNvPr>
          <p:cNvSpPr/>
          <p:nvPr/>
        </p:nvSpPr>
        <p:spPr>
          <a:xfrm>
            <a:off x="7490736" y="4888382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373C9-9AE0-4654-AA20-C1ECEB64F315}"/>
              </a:ext>
            </a:extLst>
          </p:cNvPr>
          <p:cNvSpPr/>
          <p:nvPr/>
        </p:nvSpPr>
        <p:spPr>
          <a:xfrm>
            <a:off x="8400058" y="4888382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15FC1-B47F-417A-904C-185A5DF1E736}"/>
              </a:ext>
            </a:extLst>
          </p:cNvPr>
          <p:cNvSpPr/>
          <p:nvPr/>
        </p:nvSpPr>
        <p:spPr>
          <a:xfrm>
            <a:off x="9210240" y="4888382"/>
            <a:ext cx="912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933925"/>
              </p:ext>
            </p:extLst>
          </p:nvPr>
        </p:nvGraphicFramePr>
        <p:xfrm>
          <a:off x="838199" y="1820011"/>
          <a:ext cx="9242727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335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2072081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702965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805343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1426128">
                  <a:extLst>
                    <a:ext uri="{9D8B030D-6E8A-4147-A177-3AD203B41FA5}">
                      <a16:colId xmlns:a16="http://schemas.microsoft.com/office/drawing/2014/main" val="399672364"/>
                    </a:ext>
                  </a:extLst>
                </a:gridCol>
                <a:gridCol w="1280875">
                  <a:extLst>
                    <a:ext uri="{9D8B030D-6E8A-4147-A177-3AD203B41FA5}">
                      <a16:colId xmlns:a16="http://schemas.microsoft.com/office/drawing/2014/main" val="1018518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6485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The thick pen in 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my</a:t>
            </a:r>
            <a:r>
              <a:rPr lang="en-GB" sz="4000" dirty="0">
                <a:latin typeface="Comic Sans MS" panose="030F0702030302020204" pitchFamily="66" charset="0"/>
              </a:rPr>
              <a:t> hand.</a:t>
            </a:r>
          </a:p>
        </p:txBody>
      </p:sp>
      <p:pic>
        <p:nvPicPr>
          <p:cNvPr id="1026" name="Picture 2" descr="Fist Holding Pen Stock Illustrations – 109 Fist Holding Pen Stock ...">
            <a:extLst>
              <a:ext uri="{FF2B5EF4-FFF2-40B4-BE49-F238E27FC236}">
                <a16:creationId xmlns:a16="http://schemas.microsoft.com/office/drawing/2014/main" id="{2940C2E5-C92B-46DE-A029-AA580FB9B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11378" r="2870"/>
          <a:stretch/>
        </p:blipFill>
        <p:spPr bwMode="auto">
          <a:xfrm rot="16200000">
            <a:off x="9430939" y="4226337"/>
            <a:ext cx="2608915" cy="246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3BD821-9681-488C-A42C-39C974E80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390685" cy="2986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3- word play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3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E8DB78-FFD8-4E49-A5E8-44D236F18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4972669"/>
            <a:ext cx="1425118" cy="178014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982" y="1825624"/>
            <a:ext cx="10774018" cy="493489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4000" dirty="0">
                <a:latin typeface="Comic Sans MS" panose="030F0702030302020204" pitchFamily="66" charset="0"/>
              </a:rPr>
              <a:t>Some words you make will sound like they should even though they may not look the way grown-ups would spell them.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GB" sz="4000" dirty="0">
                <a:latin typeface="Comic Sans MS" panose="030F0702030302020204" pitchFamily="66" charset="0"/>
              </a:rPr>
              <a:t>Some words will sound completely silly and that’s ok too! </a:t>
            </a:r>
          </a:p>
          <a:p>
            <a:pPr>
              <a:lnSpc>
                <a:spcPct val="120000"/>
              </a:lnSpc>
            </a:pPr>
            <a:endParaRPr lang="en-GB" sz="4000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GB" sz="4000" dirty="0">
                <a:latin typeface="Comic Sans MS" panose="030F0702030302020204" pitchFamily="66" charset="0"/>
              </a:rPr>
              <a:t>The important rule is to have fun making words because that’s how we learn- by having fun… and it’s ok to make mistakes along the way!</a:t>
            </a: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15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We are going to read words using our special friend:</a:t>
            </a:r>
            <a:endParaRPr lang="en-GB" sz="4000" dirty="0">
              <a:latin typeface="Comic Sans MS" panose="030F0702030302020204" pitchFamily="66" charset="0"/>
            </a:endParaRPr>
          </a:p>
          <a:p>
            <a:r>
              <a:rPr lang="en-GB" sz="4000" dirty="0" err="1">
                <a:latin typeface="Comic Sans MS" panose="030F0702030302020204" pitchFamily="66" charset="0"/>
              </a:rPr>
              <a:t>sh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4011A2-DFEA-478C-8904-7A83D72E749A}"/>
              </a:ext>
            </a:extLst>
          </p:cNvPr>
          <p:cNvSpPr txBox="1"/>
          <p:nvPr/>
        </p:nvSpPr>
        <p:spPr>
          <a:xfrm>
            <a:off x="2406830" y="2809462"/>
            <a:ext cx="258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Comic Sans MS" panose="030F0702030302020204" pitchFamily="66" charset="0"/>
              </a:rPr>
              <a:t>bru</a:t>
            </a:r>
            <a:r>
              <a:rPr lang="en-GB" sz="6000" dirty="0">
                <a:latin typeface="Comic Sans MS" panose="030F0702030302020204" pitchFamily="66" charset="0"/>
              </a:rPr>
              <a:t>__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E8DB78-FFD8-4E49-A5E8-44D236F18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4972669"/>
            <a:ext cx="1425118" cy="17801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64CC3A-21DB-4487-87F0-8561EC084951}"/>
              </a:ext>
            </a:extLst>
          </p:cNvPr>
          <p:cNvSpPr txBox="1"/>
          <p:nvPr/>
        </p:nvSpPr>
        <p:spPr>
          <a:xfrm>
            <a:off x="2497278" y="5299800"/>
            <a:ext cx="758528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Have you ever heard of the word </a:t>
            </a:r>
            <a:r>
              <a:rPr lang="en-GB" sz="2800" dirty="0" err="1">
                <a:latin typeface="Comic Sans MS" panose="030F0702030302020204" pitchFamily="66" charset="0"/>
              </a:rPr>
              <a:t>bruch</a:t>
            </a:r>
            <a:r>
              <a:rPr lang="en-GB" sz="2800" dirty="0">
                <a:latin typeface="Comic Sans MS" panose="030F0702030302020204" pitchFamily="66" charset="0"/>
              </a:rPr>
              <a:t>? Probably not. Bruch is a pretend word.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46C9ED-0837-4F57-87A2-CF1AEF257CCD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4991450" y="3317294"/>
            <a:ext cx="2608587" cy="3909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6ABCB2-8EFF-444E-9606-4DC7147A7063}"/>
              </a:ext>
            </a:extLst>
          </p:cNvPr>
          <p:cNvSpPr txBox="1"/>
          <p:nvPr/>
        </p:nvSpPr>
        <p:spPr>
          <a:xfrm>
            <a:off x="3854798" y="2602726"/>
            <a:ext cx="104488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Comic Sans MS" panose="030F0702030302020204" pitchFamily="66" charset="0"/>
              </a:rPr>
              <a:t>ch</a:t>
            </a:r>
            <a:r>
              <a:rPr lang="en-GB" sz="6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3D23BE-B7E2-4E36-96B0-912B016239A5}"/>
              </a:ext>
            </a:extLst>
          </p:cNvPr>
          <p:cNvSpPr txBox="1"/>
          <p:nvPr/>
        </p:nvSpPr>
        <p:spPr>
          <a:xfrm>
            <a:off x="7600037" y="2763902"/>
            <a:ext cx="4337059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word brush is a real word. We know what a brush is.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5F2E9E-1AB3-4D80-8E2C-70042B986EA4}"/>
              </a:ext>
            </a:extLst>
          </p:cNvPr>
          <p:cNvCxnSpPr>
            <a:cxnSpLocks/>
          </p:cNvCxnSpPr>
          <p:nvPr/>
        </p:nvCxnSpPr>
        <p:spPr>
          <a:xfrm>
            <a:off x="4297756" y="3930136"/>
            <a:ext cx="2342" cy="13100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77C5877-8D31-4DC1-880F-7938EE5A570E}"/>
              </a:ext>
            </a:extLst>
          </p:cNvPr>
          <p:cNvSpPr txBox="1"/>
          <p:nvPr/>
        </p:nvSpPr>
        <p:spPr>
          <a:xfrm>
            <a:off x="3854798" y="2618562"/>
            <a:ext cx="104488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Comic Sans MS" panose="030F0702030302020204" pitchFamily="66" charset="0"/>
              </a:rPr>
              <a:t>sh</a:t>
            </a:r>
            <a:r>
              <a:rPr lang="en-GB" sz="60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98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7" grpId="0" animBg="1"/>
      <p:bldP spid="17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221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3</vt:lpstr>
      <vt:lpstr>Literacy- Session 3</vt:lpstr>
      <vt:lpstr>Now it’s your turn to sort the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Darren Gravell</cp:lastModifiedBy>
  <cp:revision>52</cp:revision>
  <dcterms:created xsi:type="dcterms:W3CDTF">2020-04-08T09:31:46Z</dcterms:created>
  <dcterms:modified xsi:type="dcterms:W3CDTF">2020-04-27T19:06:45Z</dcterms:modified>
</cp:coreProperties>
</file>