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3" r:id="rId3"/>
    <p:sldId id="295" r:id="rId4"/>
    <p:sldId id="257" r:id="rId5"/>
    <p:sldId id="296" r:id="rId6"/>
    <p:sldId id="297" r:id="rId7"/>
    <p:sldId id="298" r:id="rId8"/>
    <p:sldId id="299" r:id="rId9"/>
    <p:sldId id="30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AF09D0-0F89-4F19-99C8-8FB5D1D3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02" y="4829619"/>
            <a:ext cx="4640025" cy="1812036"/>
          </a:xfrm>
          <a:prstGeom prst="rect">
            <a:avLst/>
          </a:prstGeom>
        </p:spPr>
      </p:pic>
      <p:pic>
        <p:nvPicPr>
          <p:cNvPr id="1032" name="Picture 8" descr="Clouds clipart jpeg, Clouds jpeg Transparent FREE for download on ...">
            <a:extLst>
              <a:ext uri="{FF2B5EF4-FFF2-40B4-BE49-F238E27FC236}">
                <a16:creationId xmlns:a16="http://schemas.microsoft.com/office/drawing/2014/main" id="{2CB33759-E51C-4489-AB35-34C06289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1" y="1099265"/>
            <a:ext cx="7646505" cy="4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3</a:t>
            </a:r>
          </a:p>
        </p:txBody>
      </p:sp>
      <p:pic>
        <p:nvPicPr>
          <p:cNvPr id="1026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5047044B-171A-4992-A036-949643A5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62720" y="55998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60173-6DB3-4EDC-A5CA-2D75C3CDC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51" y="216345"/>
            <a:ext cx="1865376" cy="1865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C696DE-C911-4EC1-BD54-E18E09344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4596520"/>
            <a:ext cx="1971349" cy="20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4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7D7B5A53-52F4-4A38-B149-FAA2DD226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159376" y="217053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F20A482B-A19D-4BBC-885E-D2FF36FE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08432" y="258677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300"/>
            <a:ext cx="10515600" cy="4728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week the children will be practising counting on and back to solve mathematical problems.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focus of this week’s home learning is to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encourage mathematical thinking and reasoning.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On the next slide there are different question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types you can use to develop your child’s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mathematical thinking and reasoning.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32872-8E04-45E6-AAA0-5F87E07B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15" y="2167418"/>
            <a:ext cx="2567885" cy="38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A8EA-82DD-4AC9-8700-9CD96B9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943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700" u="sng" dirty="0">
                <a:latin typeface="Comic Sans MS" panose="030F0702030302020204" pitchFamily="66" charset="0"/>
              </a:rPr>
              <a:t>Reinforce the language as this will help your child to learn the concepts.</a:t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A2DB-7CD2-47CA-9D9F-ED058D89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41" y="957757"/>
            <a:ext cx="5519530" cy="1384995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Describing</a:t>
            </a:r>
            <a:br>
              <a:rPr lang="en-GB" dirty="0"/>
            </a:br>
            <a:r>
              <a:rPr lang="en-GB" dirty="0"/>
              <a:t>How many were there at the start?</a:t>
            </a:r>
            <a:br>
              <a:rPr lang="en-GB" dirty="0"/>
            </a:br>
            <a:r>
              <a:rPr lang="en-GB" dirty="0"/>
              <a:t>How many are there now?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9EFF3-1CA5-4F40-B192-C98728F7CDEE}"/>
              </a:ext>
            </a:extLst>
          </p:cNvPr>
          <p:cNvSpPr/>
          <p:nvPr/>
        </p:nvSpPr>
        <p:spPr>
          <a:xfrm>
            <a:off x="6457120" y="957756"/>
            <a:ext cx="5420139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Reasoning</a:t>
            </a:r>
            <a:br>
              <a:rPr lang="en-GB" sz="2800" dirty="0"/>
            </a:br>
            <a:r>
              <a:rPr lang="en-GB" sz="2800" dirty="0"/>
              <a:t>How do you know?</a:t>
            </a:r>
            <a:br>
              <a:rPr lang="en-GB" sz="2800" dirty="0"/>
            </a:br>
            <a:r>
              <a:rPr lang="en-GB" sz="2800" dirty="0"/>
              <a:t>How did you work it out?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89A6B-E79D-4D52-AE88-070688F3A750}"/>
              </a:ext>
            </a:extLst>
          </p:cNvPr>
          <p:cNvSpPr/>
          <p:nvPr/>
        </p:nvSpPr>
        <p:spPr>
          <a:xfrm>
            <a:off x="304798" y="2573847"/>
            <a:ext cx="8796130" cy="224676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Opening Out</a:t>
            </a:r>
            <a:br>
              <a:rPr lang="en-GB" sz="2800" dirty="0"/>
            </a:br>
            <a:r>
              <a:rPr lang="en-GB" sz="2800" dirty="0"/>
              <a:t>What if we add two more?</a:t>
            </a:r>
            <a:br>
              <a:rPr lang="en-GB" sz="2800" dirty="0"/>
            </a:br>
            <a:r>
              <a:rPr lang="en-GB" sz="2800" dirty="0"/>
              <a:t>What if we take one out? Two out?</a:t>
            </a:r>
            <a:br>
              <a:rPr lang="en-GB" sz="2800" dirty="0"/>
            </a:br>
            <a:r>
              <a:rPr lang="en-GB" sz="2800" dirty="0"/>
              <a:t>Imagine there are 10 in there and I take out 6 – how would you know how many were left?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72011-9BE5-4637-B279-88B9D9BE5F38}"/>
              </a:ext>
            </a:extLst>
          </p:cNvPr>
          <p:cNvSpPr/>
          <p:nvPr/>
        </p:nvSpPr>
        <p:spPr>
          <a:xfrm>
            <a:off x="3220276" y="4947735"/>
            <a:ext cx="879613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Recording</a:t>
            </a:r>
            <a:br>
              <a:rPr lang="en-GB" sz="2800" dirty="0"/>
            </a:br>
            <a:r>
              <a:rPr lang="en-GB" sz="2800" dirty="0"/>
              <a:t>Can you show how many there were?</a:t>
            </a:r>
            <a:br>
              <a:rPr lang="en-GB" sz="2800" dirty="0"/>
            </a:br>
            <a:r>
              <a:rPr lang="en-GB" sz="2800" dirty="0"/>
              <a:t>Can you show how many there are now?</a:t>
            </a:r>
            <a:br>
              <a:rPr lang="en-GB" sz="2800" dirty="0"/>
            </a:br>
            <a:r>
              <a:rPr lang="en-GB" sz="2800" dirty="0"/>
              <a:t>Can you show how many there were and what happened?</a:t>
            </a:r>
          </a:p>
        </p:txBody>
      </p:sp>
    </p:spTree>
    <p:extLst>
      <p:ext uri="{BB962C8B-B14F-4D97-AF65-F5344CB8AC3E}">
        <p14:creationId xmlns:p14="http://schemas.microsoft.com/office/powerpoint/2010/main" val="408561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2CA605-DDCF-47A6-B7A4-3407E8D5E6DF}"/>
              </a:ext>
            </a:extLst>
          </p:cNvPr>
          <p:cNvSpPr/>
          <p:nvPr/>
        </p:nvSpPr>
        <p:spPr>
          <a:xfrm>
            <a:off x="680378" y="1549352"/>
            <a:ext cx="110963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fast can you write your numbers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from zero to ten…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13297-6D19-4583-A603-D39B85495D5C}"/>
              </a:ext>
            </a:extLst>
          </p:cNvPr>
          <p:cNvSpPr txBox="1"/>
          <p:nvPr/>
        </p:nvSpPr>
        <p:spPr>
          <a:xfrm>
            <a:off x="4746362" y="3303678"/>
            <a:ext cx="296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(Ask a grown up to time you!)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83581-9CB7-4703-BD9B-DDFFC56C0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27" y="3952769"/>
            <a:ext cx="3430229" cy="25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900" b="1" dirty="0">
                <a:latin typeface="Comic Sans MS" panose="030F0702030302020204" pitchFamily="66" charset="0"/>
              </a:rPr>
              <a:t>How fast were you…?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0C5A2-9B86-46BD-B5B7-EBA69B2B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7" y="1908312"/>
            <a:ext cx="5439483" cy="40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4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57F1-C92D-4C53-8602-5867911F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1571"/>
          </a:xfrm>
        </p:spPr>
        <p:txBody>
          <a:bodyPr>
            <a:normAutofit/>
          </a:bodyPr>
          <a:lstStyle/>
          <a:p>
            <a:r>
              <a:rPr lang="en-GB" dirty="0"/>
              <a:t>There were 5 teddy bears at the picnic. Then 7 more teddy bears joined the picnic. How many teddy bears are there altogether?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B9003-088B-4B79-B53D-5CCFE75D3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87" y="2716696"/>
            <a:ext cx="5144756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30043F-E1B0-41D6-9264-3A27F85659CB}"/>
              </a:ext>
            </a:extLst>
          </p:cNvPr>
          <p:cNvSpPr/>
          <p:nvPr/>
        </p:nvSpPr>
        <p:spPr>
          <a:xfrm>
            <a:off x="382714" y="2716696"/>
            <a:ext cx="60151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What’s my starter number?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53836-8DEC-4A5B-9246-4AF8C0509F48}"/>
              </a:ext>
            </a:extLst>
          </p:cNvPr>
          <p:cNvSpPr/>
          <p:nvPr/>
        </p:nvSpPr>
        <p:spPr>
          <a:xfrm>
            <a:off x="649357" y="4452714"/>
            <a:ext cx="52412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How many do I need to 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count 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D12312-BBF8-4F0B-B76C-2C4749DD8D25}"/>
              </a:ext>
            </a:extLst>
          </p:cNvPr>
          <p:cNvSpPr/>
          <p:nvPr/>
        </p:nvSpPr>
        <p:spPr>
          <a:xfrm>
            <a:off x="3043046" y="3283163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115361-B7A9-49D6-9751-69BE9DB457A7}"/>
              </a:ext>
            </a:extLst>
          </p:cNvPr>
          <p:cNvSpPr/>
          <p:nvPr/>
        </p:nvSpPr>
        <p:spPr>
          <a:xfrm>
            <a:off x="3083165" y="5591698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8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BA02-70FB-45CF-ACFC-5799BFF6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365125"/>
            <a:ext cx="11582400" cy="257685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Can you find 5 on the number line?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Are we counting up or down the number line?</a:t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>How many jumps?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54FF8-D4C7-48CA-AF50-ECDEAA30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3" y="4511789"/>
            <a:ext cx="3246782" cy="2163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F8AA87-08E8-44C8-A66F-CAAEDF3E0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3451" r="16873" b="59607"/>
          <a:stretch/>
        </p:blipFill>
        <p:spPr>
          <a:xfrm>
            <a:off x="860977" y="4974925"/>
            <a:ext cx="7316027" cy="15179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04ED52D-FF17-4D7F-99EC-0CA2A480BE0D}"/>
              </a:ext>
            </a:extLst>
          </p:cNvPr>
          <p:cNvSpPr/>
          <p:nvPr/>
        </p:nvSpPr>
        <p:spPr>
          <a:xfrm>
            <a:off x="2517913" y="5844209"/>
            <a:ext cx="450574" cy="4505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2ABD8A-9BE6-40B3-B2F6-03603515EE9C}"/>
              </a:ext>
            </a:extLst>
          </p:cNvPr>
          <p:cNvSpPr/>
          <p:nvPr/>
        </p:nvSpPr>
        <p:spPr>
          <a:xfrm>
            <a:off x="2517913" y="4797287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74C36B-5B3A-4A28-832F-2077D4E249E7}"/>
              </a:ext>
            </a:extLst>
          </p:cNvPr>
          <p:cNvSpPr/>
          <p:nvPr/>
        </p:nvSpPr>
        <p:spPr>
          <a:xfrm>
            <a:off x="4896884" y="5747153"/>
            <a:ext cx="450574" cy="450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60404-FCAD-4F32-901C-77E9E52F2E6E}"/>
              </a:ext>
            </a:extLst>
          </p:cNvPr>
          <p:cNvSpPr/>
          <p:nvPr/>
        </p:nvSpPr>
        <p:spPr>
          <a:xfrm>
            <a:off x="1383627" y="2967335"/>
            <a:ext cx="9424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There are 12 teddies altogether!</a:t>
            </a:r>
          </a:p>
        </p:txBody>
      </p:sp>
    </p:spTree>
    <p:extLst>
      <p:ext uri="{BB962C8B-B14F-4D97-AF65-F5344CB8AC3E}">
        <p14:creationId xmlns:p14="http://schemas.microsoft.com/office/powerpoint/2010/main" val="26205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3102 L -0.00104 -0.03102 C 0.00039 -0.03866 0.00156 -0.04653 0.00326 -0.05417 C 0.00378 -0.05625 0.0043 -0.0588 0.00547 -0.05996 C 0.00664 -0.06158 0.00833 -0.06135 0.00977 -0.06181 C 0.01224 -0.06135 0.01497 -0.06181 0.01732 -0.05996 C 0.01901 -0.0588 0.02018 -0.05093 0.02057 -0.04838 C 0.02096 -0.03611 0.02109 -0.02385 0.02174 -0.01181 C 0.02188 -0.00972 0.02253 -0.00787 0.02279 -0.00602 C 0.02331 -0.00209 0.02357 0.00185 0.02383 0.00578 C 0.02422 0.01597 0.02448 0.02639 0.025 0.03657 C 0.02526 0.04305 0.02552 0.06227 0.02604 0.05578 C 0.02734 0.0419 0.0263 0.02754 0.02708 0.01342 C 0.02747 0.00717 0.0293 0.00092 0.03151 -0.00394 C 0.03216 -0.00533 0.03281 -0.00672 0.03372 -0.00787 C 0.03464 -0.00926 0.03581 -0.01042 0.03698 -0.01181 C 0.03945 -0.01111 0.04219 -0.01158 0.04453 -0.00972 C 0.04648 -0.0081 0.04883 0.00717 0.04883 0.00764 C 0.04922 0.01088 0.04948 0.01412 0.05 0.01736 C 0.0513 0.02639 0.05117 0.0199 0.05208 0.03078 C 0.0526 0.03588 0.05286 0.0412 0.05326 0.04629 C 0.05365 0.04375 0.05404 0.0412 0.0543 0.03842 C 0.05482 0.03403 0.05482 0.0294 0.05534 0.025 C 0.05586 0.02153 0.0569 0.01852 0.05755 0.01528 C 0.05794 0.01342 0.05807 0.01134 0.05872 0.00949 C 0.06003 0.00509 0.0625 -0.00209 0.06523 -0.00602 C 0.06615 -0.00741 0.06732 -0.00857 0.06849 -0.00972 C 0.07057 -0.00857 0.07422 -0.00972 0.075 -0.00602 C 0.0776 0.00787 0.07591 0.00231 0.0793 0.01157 C 0.08008 0.01666 0.08112 0.02176 0.08151 0.02685 C 0.08268 0.04699 0.08177 0.03865 0.08359 0.05208 C 0.08398 0.04861 0.08438 0.0375 0.08581 0.03264 C 0.09271 0.01065 0.0875 0.02801 0.09232 0.01736 C 0.09323 0.01551 0.09375 0.01342 0.09453 0.01157 C 0.09635 0.01203 0.09818 0.0125 0.1 0.01342 C 0.10104 0.01389 0.10247 0.01389 0.10326 0.01528 C 0.10404 0.01666 0.10365 0.01944 0.1043 0.02106 C 0.10521 0.02338 0.10651 0.025 0.10755 0.02685 C 0.11094 0.05115 0.10664 0.02106 0.10977 0.04051 C 0.1125 0.0574 0.10924 0.04004 0.11185 0.05393 C 0.11263 0.05069 0.11354 0.04768 0.11406 0.04421 C 0.11536 0.03611 0.11471 0.0324 0.11628 0.025 C 0.1168 0.02222 0.11758 0.01967 0.11849 0.01736 C 0.11914 0.01528 0.11979 0.01319 0.12057 0.01157 C 0.12201 0.00879 0.125 0.0037 0.125 0.0037 C 0.12813 0.00463 0.1319 0.00347 0.13359 0.00949 C 0.13464 0.01319 0.13516 0.01736 0.13581 0.02106 L 0.13685 0.02685 C 0.13724 0.03403 0.13659 0.04143 0.13802 0.04815 C 0.13841 0.05023 0.13971 0.04444 0.1401 0.04236 C 0.1444 0.025 0.13802 0.04328 0.14349 0.02893 C 0.14609 0.01504 0.14284 0.0324 0.14557 0.01528 C 0.14596 0.01342 0.14609 0.01134 0.14674 0.00949 C 0.14727 0.00787 0.14818 0.00694 0.14883 0.00578 C 0.15391 0.00625 0.15911 0.00602 0.16406 0.00764 C 0.1651 0.00787 0.16576 0.00995 0.16628 0.01157 C 0.1681 0.01805 0.16875 0.02569 0.16953 0.03264 C 0.17161 0.07893 0.16966 0.04745 0.17174 0.01342 C 0.17214 0.00648 0.17513 -0.00533 0.1793 -0.00787 L 0.18255 -0.00972 C 0.18542 -0.00903 0.18841 -0.00926 0.19128 -0.00787 C 0.19219 -0.00741 0.19284 -0.00556 0.19336 -0.00394 C 0.19414 -0.00209 0.19544 0.0081 0.19557 0.00949 C 0.19674 0.05648 0.19661 0.03912 0.19661 0.0618 L 0.19661 0.0618 " pathEditMode="relative" ptsTypes="AAAAAAAAAAAAAAAAAAAAAAAAAAAAAAAAAAAAAAAAAAAAAAAAAAAAAAAAAAAAAAAAA">
                                      <p:cBhvr>
                                        <p:cTn id="1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D7B0-D811-4DE8-81F8-F7AC4DC1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52788"/>
          </a:xfrm>
        </p:spPr>
        <p:txBody>
          <a:bodyPr/>
          <a:lstStyle/>
          <a:p>
            <a:r>
              <a:rPr lang="en-GB" dirty="0"/>
              <a:t>I picked 11 roses from my garden. I then picked 5 daisies. How many flowers did I pick</a:t>
            </a:r>
            <a:br>
              <a:rPr lang="en-GB" dirty="0"/>
            </a:br>
            <a:r>
              <a:rPr lang="en-GB" dirty="0"/>
              <a:t>altogether?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C55DC-4533-4E29-AFA8-8CF9F0C6A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33" y="2970972"/>
            <a:ext cx="4457700" cy="3619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FF5FCF-200E-48C5-A3B0-E1EA78D5ECC1}"/>
              </a:ext>
            </a:extLst>
          </p:cNvPr>
          <p:cNvSpPr/>
          <p:nvPr/>
        </p:nvSpPr>
        <p:spPr>
          <a:xfrm>
            <a:off x="382714" y="2716696"/>
            <a:ext cx="60151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What’s my starter number?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D3F2C-A504-4466-BAC9-A1BBA8A60DB2}"/>
              </a:ext>
            </a:extLst>
          </p:cNvPr>
          <p:cNvSpPr/>
          <p:nvPr/>
        </p:nvSpPr>
        <p:spPr>
          <a:xfrm>
            <a:off x="649357" y="4452714"/>
            <a:ext cx="52412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How many do I need to 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count 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C1C9A2-45D7-454E-82FF-378E952F81F5}"/>
              </a:ext>
            </a:extLst>
          </p:cNvPr>
          <p:cNvSpPr/>
          <p:nvPr/>
        </p:nvSpPr>
        <p:spPr>
          <a:xfrm>
            <a:off x="2828244" y="3283163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13C315-0FB3-4AC9-AA86-434DCF2E987B}"/>
              </a:ext>
            </a:extLst>
          </p:cNvPr>
          <p:cNvSpPr/>
          <p:nvPr/>
        </p:nvSpPr>
        <p:spPr>
          <a:xfrm>
            <a:off x="3083165" y="5591698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3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BA02-70FB-45CF-ACFC-5799BFF6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365125"/>
            <a:ext cx="11582400" cy="257685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Can you find 11 on the number line?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Are we counting up or down the number line?</a:t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>How many jumps?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8AA87-08E8-44C8-A66F-CAAEDF3E0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3451" r="16873" b="59607"/>
          <a:stretch/>
        </p:blipFill>
        <p:spPr>
          <a:xfrm>
            <a:off x="860977" y="4974925"/>
            <a:ext cx="7316027" cy="15179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04ED52D-FF17-4D7F-99EC-0CA2A480BE0D}"/>
              </a:ext>
            </a:extLst>
          </p:cNvPr>
          <p:cNvSpPr/>
          <p:nvPr/>
        </p:nvSpPr>
        <p:spPr>
          <a:xfrm>
            <a:off x="4613119" y="5756230"/>
            <a:ext cx="450574" cy="4505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2ABD8A-9BE6-40B3-B2F6-03603515EE9C}"/>
              </a:ext>
            </a:extLst>
          </p:cNvPr>
          <p:cNvSpPr/>
          <p:nvPr/>
        </p:nvSpPr>
        <p:spPr>
          <a:xfrm>
            <a:off x="4610584" y="4915004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74C36B-5B3A-4A28-832F-2077D4E249E7}"/>
              </a:ext>
            </a:extLst>
          </p:cNvPr>
          <p:cNvSpPr/>
          <p:nvPr/>
        </p:nvSpPr>
        <p:spPr>
          <a:xfrm>
            <a:off x="6269263" y="5791261"/>
            <a:ext cx="450574" cy="450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60404-FCAD-4F32-901C-77E9E52F2E6E}"/>
              </a:ext>
            </a:extLst>
          </p:cNvPr>
          <p:cNvSpPr/>
          <p:nvPr/>
        </p:nvSpPr>
        <p:spPr>
          <a:xfrm>
            <a:off x="1375774" y="2967335"/>
            <a:ext cx="9440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There are 16 flowers altogether!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987AC4-3A94-46AB-A9A9-6631E2326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12" y="4141189"/>
            <a:ext cx="3015864" cy="24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588 L -0.00182 -0.03588 C 0.00638 -0.05903 0.00248 -0.05139 0.00808 -0.06135 C 0.00847 -0.06482 0.00808 -0.06852 0.00912 -0.0713 C 0.01068 -0.07547 0.0155 -0.07176 0.0168 -0.0713 C 0.01719 -0.06852 0.01732 -0.06598 0.01797 -0.06343 C 0.0211 -0.0507 0.02045 -0.06574 0.0224 -0.04584 C 0.02383 -0.03079 0.02305 -0.03797 0.02461 -0.02408 C 0.025 -0.00787 0.02474 0.00856 0.02566 0.02477 C 0.02592 0.02824 0.02657 0.01828 0.02683 0.01504 C 0.02722 0.00926 0.02735 0.00324 0.02787 -0.00255 C 0.02813 -0.00463 0.028 -0.00718 0.02904 -0.00857 C 0.03086 -0.01088 0.03555 -0.0125 0.03555 -0.0125 C 0.03816 -0.01181 0.04102 -0.0125 0.04336 -0.01042 C 0.04441 -0.00949 0.04402 -0.00648 0.04441 -0.00463 C 0.04857 0.0125 0.04519 -0.00463 0.04779 0.00926 C 0.04805 0.01435 0.04831 0.01967 0.04883 0.02477 C 0.04909 0.02754 0.04844 0.03194 0.05 0.03264 C 0.05144 0.03333 0.05222 0.0287 0.05326 0.02685 C 0.05365 0.0243 0.05391 0.02152 0.0543 0.01898 C 0.05547 0.01319 0.05652 0.00787 0.05873 0.00324 C 0.06016 0.00046 0.0612 -0.00348 0.06316 -0.00463 L 0.06654 -0.00648 C 0.06875 -0.00533 0.07149 -0.00556 0.07305 -0.00255 C 0.0754 0.00162 0.07644 0.00764 0.07748 0.01319 C 0.07787 0.01504 0.07839 0.0169 0.07865 0.01898 C 0.07943 0.02546 0.07995 0.03217 0.08086 0.03865 L 0.08191 0.04652 C 0.0823 0.04259 0.08269 0.03865 0.08308 0.03472 C 0.08334 0.03078 0.08373 0.01527 0.08529 0.00926 C 0.08568 0.0074 0.08842 0.00046 0.08972 -0.0007 C 0.0918 -0.00255 0.09623 -0.00463 0.09623 -0.00463 C 0.0974 -0.00394 0.0987 -0.00417 0.09961 -0.00255 C 0.10495 0.00694 0.103 0.00648 0.10508 0.01504 C 0.10573 0.01782 0.10678 0.02014 0.1073 0.02291 C 0.10782 0.02546 0.10795 0.02824 0.10847 0.03078 C 0.10873 0.03264 0.10925 0.03472 0.10951 0.03657 C 0.1099 0.03912 0.11003 0.0419 0.11055 0.04444 C 0.11107 0.04652 0.11211 0.04838 0.11277 0.05046 C 0.11303 0.04375 0.1129 0.025 0.11498 0.01504 C 0.11563 0.01227 0.11628 0.00972 0.11719 0.00717 C 0.11784 0.00555 0.11875 0.00463 0.11941 0.00324 C 0.12305 0.00393 0.12696 0.00301 0.13047 0.00532 C 0.13152 0.00602 0.13099 0.00926 0.13152 0.01111 C 0.13217 0.01319 0.13321 0.01481 0.13373 0.0169 C 0.13425 0.01875 0.13464 0.02083 0.1349 0.02291 C 0.13633 0.03287 0.13594 0.03125 0.13594 0.04051 L 0.13594 0.04051 " pathEditMode="relative" ptsTypes="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227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EYFS Maths</vt:lpstr>
      <vt:lpstr>Message to parents</vt:lpstr>
      <vt:lpstr>Reinforce the language as this will help your child to learn the concepts. </vt:lpstr>
      <vt:lpstr>Warm Up Let’s warm up our brains ready to learn.</vt:lpstr>
      <vt:lpstr>How fast were you…?</vt:lpstr>
      <vt:lpstr>There were 5 teddy bears at the picnic. Then 7 more teddy bears joined the picnic. How many teddy bears are there altogether?</vt:lpstr>
      <vt:lpstr>Can you find 5 on the number line? Are we counting up or down the number line? How many jumps?</vt:lpstr>
      <vt:lpstr>I picked 11 roses from my garden. I then picked 5 daisies. How many flowers did I pick altogether?</vt:lpstr>
      <vt:lpstr>Can you find 11 on the number line? Are we counting up or down the number line? How many jumps?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Miss C PORTMAN (feathstn)</cp:lastModifiedBy>
  <cp:revision>60</cp:revision>
  <dcterms:created xsi:type="dcterms:W3CDTF">2020-03-20T11:22:32Z</dcterms:created>
  <dcterms:modified xsi:type="dcterms:W3CDTF">2020-05-13T14:34:37Z</dcterms:modified>
</cp:coreProperties>
</file>