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76" r:id="rId3"/>
    <p:sldId id="257" r:id="rId4"/>
    <p:sldId id="265" r:id="rId5"/>
    <p:sldId id="275" r:id="rId6"/>
    <p:sldId id="274" r:id="rId7"/>
    <p:sldId id="266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</a:t>
            </a:r>
            <a:r>
              <a:rPr lang="en-GB" dirty="0">
                <a:latin typeface="Comic Sans MS" panose="030F0702030302020204" pitchFamily="66" charset="0"/>
              </a:rPr>
              <a:t>Maths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>
                <a:latin typeface="Comic Sans MS" panose="030F0702030302020204" pitchFamily="66" charset="0"/>
              </a:rPr>
              <a:t>Week 1- Session </a:t>
            </a:r>
            <a:r>
              <a:rPr lang="en-GB" sz="4800" dirty="0"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5" name="Graphic 4" descr="Ladybug">
            <a:extLst>
              <a:ext uri="{FF2B5EF4-FFF2-40B4-BE49-F238E27FC236}">
                <a16:creationId xmlns:a16="http://schemas.microsoft.com/office/drawing/2014/main" id="{44DDC623-1F91-4A08-9862-F828EEB2E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08634" y="-156959"/>
            <a:ext cx="2027703" cy="2027703"/>
          </a:xfrm>
          <a:prstGeom prst="rect">
            <a:avLst/>
          </a:prstGeom>
        </p:spPr>
      </p:pic>
      <p:pic>
        <p:nvPicPr>
          <p:cNvPr id="14" name="Graphic 13" descr="Ladybug">
            <a:extLst>
              <a:ext uri="{FF2B5EF4-FFF2-40B4-BE49-F238E27FC236}">
                <a16:creationId xmlns:a16="http://schemas.microsoft.com/office/drawing/2014/main" id="{76D70571-0E5A-410E-861E-4A0A4FC27C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6782" y="-156959"/>
            <a:ext cx="2027703" cy="2027703"/>
          </a:xfrm>
          <a:prstGeom prst="rect">
            <a:avLst/>
          </a:prstGeom>
        </p:spPr>
      </p:pic>
      <p:pic>
        <p:nvPicPr>
          <p:cNvPr id="15" name="Graphic 14" descr="Ladybug">
            <a:extLst>
              <a:ext uri="{FF2B5EF4-FFF2-40B4-BE49-F238E27FC236}">
                <a16:creationId xmlns:a16="http://schemas.microsoft.com/office/drawing/2014/main" id="{E7EE27B7-897E-4D04-978A-62B1C47729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208635" y="4987257"/>
            <a:ext cx="2027703" cy="2027703"/>
          </a:xfrm>
          <a:prstGeom prst="rect">
            <a:avLst/>
          </a:prstGeom>
        </p:spPr>
      </p:pic>
      <p:pic>
        <p:nvPicPr>
          <p:cNvPr id="16" name="Graphic 15" descr="Ladybug">
            <a:extLst>
              <a:ext uri="{FF2B5EF4-FFF2-40B4-BE49-F238E27FC236}">
                <a16:creationId xmlns:a16="http://schemas.microsoft.com/office/drawing/2014/main" id="{7E9C06EB-76F9-4A9B-A858-D379911721C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6782" y="4987257"/>
            <a:ext cx="2027703" cy="202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This week the children will be learning about 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doubling</a:t>
            </a:r>
            <a:r>
              <a:rPr lang="en-GB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F240-6FCE-41EE-B58B-A446CA39D54A}"/>
              </a:ext>
            </a:extLst>
          </p:cNvPr>
          <p:cNvSpPr txBox="1"/>
          <p:nvPr/>
        </p:nvSpPr>
        <p:spPr>
          <a:xfrm>
            <a:off x="838200" y="5199113"/>
            <a:ext cx="206178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double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B0A287E-0A8B-4950-BF75-778244B3C80E}"/>
              </a:ext>
            </a:extLst>
          </p:cNvPr>
          <p:cNvSpPr txBox="1"/>
          <p:nvPr/>
        </p:nvSpPr>
        <p:spPr>
          <a:xfrm>
            <a:off x="3587252" y="4381788"/>
            <a:ext cx="752161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The double of ___ is ___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DE5C359-17E7-406F-AFE7-F6059DA463E4}"/>
              </a:ext>
            </a:extLst>
          </p:cNvPr>
          <p:cNvSpPr txBox="1"/>
          <p:nvPr/>
        </p:nvSpPr>
        <p:spPr>
          <a:xfrm>
            <a:off x="3587252" y="5887567"/>
            <a:ext cx="7393371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___ is the double of ___</a:t>
            </a:r>
          </a:p>
        </p:txBody>
      </p:sp>
    </p:spTree>
    <p:extLst>
      <p:ext uri="{BB962C8B-B14F-4D97-AF65-F5344CB8AC3E}">
        <p14:creationId xmlns:p14="http://schemas.microsoft.com/office/powerpoint/2010/main" val="3714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1BFE58A-30A3-4348-967B-3DCA7D09B269}"/>
              </a:ext>
            </a:extLst>
          </p:cNvPr>
          <p:cNvGrpSpPr/>
          <p:nvPr/>
        </p:nvGrpSpPr>
        <p:grpSpPr>
          <a:xfrm>
            <a:off x="5288823" y="3635342"/>
            <a:ext cx="1854675" cy="1987742"/>
            <a:chOff x="5288823" y="3635342"/>
            <a:chExt cx="1854675" cy="1987742"/>
          </a:xfrm>
        </p:grpSpPr>
        <p:pic>
          <p:nvPicPr>
            <p:cNvPr id="60" name="Graphic 59" descr="Ladybug">
              <a:extLst>
                <a:ext uri="{FF2B5EF4-FFF2-40B4-BE49-F238E27FC236}">
                  <a16:creationId xmlns:a16="http://schemas.microsoft.com/office/drawing/2014/main" id="{97107FA3-ED6A-4AE3-A6C7-81AE07B387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88823" y="4576250"/>
              <a:ext cx="1046834" cy="1046834"/>
            </a:xfrm>
            <a:prstGeom prst="rect">
              <a:avLst/>
            </a:prstGeom>
          </p:spPr>
        </p:pic>
        <p:pic>
          <p:nvPicPr>
            <p:cNvPr id="61" name="Graphic 60" descr="Ladybug">
              <a:extLst>
                <a:ext uri="{FF2B5EF4-FFF2-40B4-BE49-F238E27FC236}">
                  <a16:creationId xmlns:a16="http://schemas.microsoft.com/office/drawing/2014/main" id="{B0893AFA-C8A2-4388-9A04-CB217B406D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96664" y="4575293"/>
              <a:ext cx="1046834" cy="1046834"/>
            </a:xfrm>
            <a:prstGeom prst="rect">
              <a:avLst/>
            </a:prstGeom>
          </p:spPr>
        </p:pic>
        <p:pic>
          <p:nvPicPr>
            <p:cNvPr id="62" name="Graphic 61" descr="Ladybug">
              <a:extLst>
                <a:ext uri="{FF2B5EF4-FFF2-40B4-BE49-F238E27FC236}">
                  <a16:creationId xmlns:a16="http://schemas.microsoft.com/office/drawing/2014/main" id="{3EFA5AD8-92FA-493B-8B34-2599C48D8B6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95033" y="3645190"/>
              <a:ext cx="1046834" cy="1046834"/>
            </a:xfrm>
            <a:prstGeom prst="rect">
              <a:avLst/>
            </a:prstGeom>
          </p:spPr>
        </p:pic>
        <p:pic>
          <p:nvPicPr>
            <p:cNvPr id="66" name="Graphic 65" descr="Ladybug">
              <a:extLst>
                <a:ext uri="{FF2B5EF4-FFF2-40B4-BE49-F238E27FC236}">
                  <a16:creationId xmlns:a16="http://schemas.microsoft.com/office/drawing/2014/main" id="{78F3E966-A138-45C4-A084-8ED07799200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073245" y="3635342"/>
              <a:ext cx="1046834" cy="104683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13696" y="17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5032" y="4039045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3651815" y="6246092"/>
            <a:ext cx="4552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Which one is a double?</a:t>
            </a:r>
          </a:p>
        </p:txBody>
      </p:sp>
      <p:pic>
        <p:nvPicPr>
          <p:cNvPr id="48" name="Graphic 47" descr="Ladybug">
            <a:extLst>
              <a:ext uri="{FF2B5EF4-FFF2-40B4-BE49-F238E27FC236}">
                <a16:creationId xmlns:a16="http://schemas.microsoft.com/office/drawing/2014/main" id="{72C19405-A404-4BF8-969A-F9E0F37FC7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86643" y="2021946"/>
            <a:ext cx="1046834" cy="1046834"/>
          </a:xfrm>
          <a:prstGeom prst="rect">
            <a:avLst/>
          </a:prstGeom>
        </p:spPr>
      </p:pic>
      <p:pic>
        <p:nvPicPr>
          <p:cNvPr id="49" name="Graphic 48" descr="Ladybug">
            <a:extLst>
              <a:ext uri="{FF2B5EF4-FFF2-40B4-BE49-F238E27FC236}">
                <a16:creationId xmlns:a16="http://schemas.microsoft.com/office/drawing/2014/main" id="{1D9E4F91-0C49-4E2F-835C-62C735C149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14390" y="2063367"/>
            <a:ext cx="1046834" cy="1046834"/>
          </a:xfrm>
          <a:prstGeom prst="rect">
            <a:avLst/>
          </a:prstGeom>
        </p:spPr>
      </p:pic>
      <p:pic>
        <p:nvPicPr>
          <p:cNvPr id="50" name="Graphic 49" descr="Ladybug">
            <a:extLst>
              <a:ext uri="{FF2B5EF4-FFF2-40B4-BE49-F238E27FC236}">
                <a16:creationId xmlns:a16="http://schemas.microsoft.com/office/drawing/2014/main" id="{B06E0F62-8827-4F8B-A8E2-509050A8ABC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49328" y="2077318"/>
            <a:ext cx="1046834" cy="1046834"/>
          </a:xfrm>
          <a:prstGeom prst="rect">
            <a:avLst/>
          </a:prstGeom>
        </p:spPr>
      </p:pic>
      <p:pic>
        <p:nvPicPr>
          <p:cNvPr id="51" name="Graphic 50" descr="Ladybug">
            <a:extLst>
              <a:ext uri="{FF2B5EF4-FFF2-40B4-BE49-F238E27FC236}">
                <a16:creationId xmlns:a16="http://schemas.microsoft.com/office/drawing/2014/main" id="{24FA39E6-E229-49D2-99F6-7FBDB46F49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629468" y="2077318"/>
            <a:ext cx="1046834" cy="1046834"/>
          </a:xfrm>
          <a:prstGeom prst="rect">
            <a:avLst/>
          </a:prstGeom>
        </p:spPr>
      </p:pic>
      <p:pic>
        <p:nvPicPr>
          <p:cNvPr id="52" name="Graphic 51" descr="Ladybug">
            <a:extLst>
              <a:ext uri="{FF2B5EF4-FFF2-40B4-BE49-F238E27FC236}">
                <a16:creationId xmlns:a16="http://schemas.microsoft.com/office/drawing/2014/main" id="{ACDF9D09-21A3-49E2-9739-0DBFD0CE0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02279" y="1777957"/>
            <a:ext cx="749963" cy="749963"/>
          </a:xfrm>
          <a:prstGeom prst="rect">
            <a:avLst/>
          </a:prstGeom>
        </p:spPr>
      </p:pic>
      <p:pic>
        <p:nvPicPr>
          <p:cNvPr id="53" name="Graphic 52" descr="Ladybug">
            <a:extLst>
              <a:ext uri="{FF2B5EF4-FFF2-40B4-BE49-F238E27FC236}">
                <a16:creationId xmlns:a16="http://schemas.microsoft.com/office/drawing/2014/main" id="{1271D3DA-A249-4812-B8F0-C282626B4B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94963" y="2470513"/>
            <a:ext cx="749963" cy="749963"/>
          </a:xfrm>
          <a:prstGeom prst="rect">
            <a:avLst/>
          </a:prstGeom>
        </p:spPr>
      </p:pic>
      <p:pic>
        <p:nvPicPr>
          <p:cNvPr id="54" name="Graphic 53" descr="Ladybug">
            <a:extLst>
              <a:ext uri="{FF2B5EF4-FFF2-40B4-BE49-F238E27FC236}">
                <a16:creationId xmlns:a16="http://schemas.microsoft.com/office/drawing/2014/main" id="{BBC29218-1160-4564-BEC9-650DE3A30DA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79923" y="2428128"/>
            <a:ext cx="749963" cy="749963"/>
          </a:xfrm>
          <a:prstGeom prst="rect">
            <a:avLst/>
          </a:prstGeom>
        </p:spPr>
      </p:pic>
      <p:pic>
        <p:nvPicPr>
          <p:cNvPr id="59" name="Graphic 58" descr="Ladybug">
            <a:extLst>
              <a:ext uri="{FF2B5EF4-FFF2-40B4-BE49-F238E27FC236}">
                <a16:creationId xmlns:a16="http://schemas.microsoft.com/office/drawing/2014/main" id="{1D18F125-0E6A-4B59-A840-F28007123B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47556" y="2440495"/>
            <a:ext cx="749963" cy="74996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870020-5FAA-47A3-93DE-DCC3ED4C89FF}"/>
              </a:ext>
            </a:extLst>
          </p:cNvPr>
          <p:cNvSpPr/>
          <p:nvPr/>
        </p:nvSpPr>
        <p:spPr>
          <a:xfrm>
            <a:off x="8656442" y="1802475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75" name="Graphic 74" descr="Ladybug">
            <a:extLst>
              <a:ext uri="{FF2B5EF4-FFF2-40B4-BE49-F238E27FC236}">
                <a16:creationId xmlns:a16="http://schemas.microsoft.com/office/drawing/2014/main" id="{2D86ED55-E9E1-4FF4-9AB7-56DBA82068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511257" y="4390957"/>
            <a:ext cx="1046834" cy="1046834"/>
          </a:xfrm>
          <a:prstGeom prst="rect">
            <a:avLst/>
          </a:prstGeom>
        </p:spPr>
      </p:pic>
      <p:pic>
        <p:nvPicPr>
          <p:cNvPr id="78" name="Graphic 77" descr="Ladybug">
            <a:extLst>
              <a:ext uri="{FF2B5EF4-FFF2-40B4-BE49-F238E27FC236}">
                <a16:creationId xmlns:a16="http://schemas.microsoft.com/office/drawing/2014/main" id="{BB58F662-2DE2-4B6C-8A6A-54B42CECC67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306736" y="4363241"/>
            <a:ext cx="1046834" cy="1046834"/>
          </a:xfrm>
          <a:prstGeom prst="rect">
            <a:avLst/>
          </a:prstGeom>
        </p:spPr>
      </p:pic>
      <p:pic>
        <p:nvPicPr>
          <p:cNvPr id="79" name="Graphic 78" descr="Ladybug">
            <a:extLst>
              <a:ext uri="{FF2B5EF4-FFF2-40B4-BE49-F238E27FC236}">
                <a16:creationId xmlns:a16="http://schemas.microsoft.com/office/drawing/2014/main" id="{DB63B8F5-AF5D-4A5C-8AD4-71126FEEE02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94829" y="4379586"/>
            <a:ext cx="1046834" cy="1046834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0602703B-0F19-4D33-B153-629FAA4964EA}"/>
              </a:ext>
            </a:extLst>
          </p:cNvPr>
          <p:cNvGrpSpPr/>
          <p:nvPr/>
        </p:nvGrpSpPr>
        <p:grpSpPr>
          <a:xfrm>
            <a:off x="9739792" y="4822855"/>
            <a:ext cx="940951" cy="948273"/>
            <a:chOff x="5288823" y="3635342"/>
            <a:chExt cx="1854675" cy="1987742"/>
          </a:xfrm>
        </p:grpSpPr>
        <p:pic>
          <p:nvPicPr>
            <p:cNvPr id="82" name="Graphic 81" descr="Ladybug">
              <a:extLst>
                <a:ext uri="{FF2B5EF4-FFF2-40B4-BE49-F238E27FC236}">
                  <a16:creationId xmlns:a16="http://schemas.microsoft.com/office/drawing/2014/main" id="{4A3FC00C-288D-40B5-9710-E405005CDB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288823" y="4576250"/>
              <a:ext cx="1046834" cy="1046834"/>
            </a:xfrm>
            <a:prstGeom prst="rect">
              <a:avLst/>
            </a:prstGeom>
          </p:spPr>
        </p:pic>
        <p:pic>
          <p:nvPicPr>
            <p:cNvPr id="84" name="Graphic 83" descr="Ladybug">
              <a:extLst>
                <a:ext uri="{FF2B5EF4-FFF2-40B4-BE49-F238E27FC236}">
                  <a16:creationId xmlns:a16="http://schemas.microsoft.com/office/drawing/2014/main" id="{F5FD7D72-A62D-400A-AF75-122465AF46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096664" y="4575293"/>
              <a:ext cx="1046834" cy="1046834"/>
            </a:xfrm>
            <a:prstGeom prst="rect">
              <a:avLst/>
            </a:prstGeom>
          </p:spPr>
        </p:pic>
        <p:pic>
          <p:nvPicPr>
            <p:cNvPr id="85" name="Graphic 84" descr="Ladybug">
              <a:extLst>
                <a:ext uri="{FF2B5EF4-FFF2-40B4-BE49-F238E27FC236}">
                  <a16:creationId xmlns:a16="http://schemas.microsoft.com/office/drawing/2014/main" id="{8D70E7F2-0AD9-4421-B5BA-9707A954AEA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95033" y="3645190"/>
              <a:ext cx="1046834" cy="1046834"/>
            </a:xfrm>
            <a:prstGeom prst="rect">
              <a:avLst/>
            </a:prstGeom>
          </p:spPr>
        </p:pic>
        <p:pic>
          <p:nvPicPr>
            <p:cNvPr id="86" name="Graphic 85" descr="Ladybug">
              <a:extLst>
                <a:ext uri="{FF2B5EF4-FFF2-40B4-BE49-F238E27FC236}">
                  <a16:creationId xmlns:a16="http://schemas.microsoft.com/office/drawing/2014/main" id="{E1E2D4C6-3AE1-4EB6-838E-7FF8BC7F90F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073245" y="3635342"/>
              <a:ext cx="1046834" cy="1046834"/>
            </a:xfrm>
            <a:prstGeom prst="rect">
              <a:avLst/>
            </a:prstGeom>
          </p:spPr>
        </p:pic>
      </p:grpSp>
      <p:pic>
        <p:nvPicPr>
          <p:cNvPr id="87" name="Graphic 86" descr="Ladybug">
            <a:extLst>
              <a:ext uri="{FF2B5EF4-FFF2-40B4-BE49-F238E27FC236}">
                <a16:creationId xmlns:a16="http://schemas.microsoft.com/office/drawing/2014/main" id="{696AFF54-92E6-472A-B3E4-4DEAE1B37C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914994" y="4972184"/>
            <a:ext cx="531101" cy="531101"/>
          </a:xfrm>
          <a:prstGeom prst="rect">
            <a:avLst/>
          </a:prstGeom>
        </p:spPr>
      </p:pic>
      <p:pic>
        <p:nvPicPr>
          <p:cNvPr id="88" name="Graphic 87" descr="Ladybug">
            <a:extLst>
              <a:ext uri="{FF2B5EF4-FFF2-40B4-BE49-F238E27FC236}">
                <a16:creationId xmlns:a16="http://schemas.microsoft.com/office/drawing/2014/main" id="{AE79B076-BB25-4492-A7C0-246D0E482E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329797" y="4784089"/>
            <a:ext cx="531101" cy="531101"/>
          </a:xfrm>
          <a:prstGeom prst="rect">
            <a:avLst/>
          </a:prstGeom>
        </p:spPr>
      </p:pic>
      <p:pic>
        <p:nvPicPr>
          <p:cNvPr id="89" name="Graphic 88" descr="Ladybug">
            <a:extLst>
              <a:ext uri="{FF2B5EF4-FFF2-40B4-BE49-F238E27FC236}">
                <a16:creationId xmlns:a16="http://schemas.microsoft.com/office/drawing/2014/main" id="{17FF6FAC-B557-462B-97A7-510C0D8AC6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06424" y="5232255"/>
            <a:ext cx="531101" cy="531101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3081410D-3B8C-4BF1-912B-5A82EEB045FC}"/>
              </a:ext>
            </a:extLst>
          </p:cNvPr>
          <p:cNvSpPr/>
          <p:nvPr/>
        </p:nvSpPr>
        <p:spPr>
          <a:xfrm>
            <a:off x="8625896" y="4390957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62C689-9273-4819-946F-21A89054C4AD}"/>
              </a:ext>
            </a:extLst>
          </p:cNvPr>
          <p:cNvSpPr txBox="1"/>
          <p:nvPr/>
        </p:nvSpPr>
        <p:spPr>
          <a:xfrm>
            <a:off x="4413696" y="1709549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6898" y="4101828"/>
            <a:ext cx="79861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+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3701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70228D-AE66-4D50-AB01-B806AC98906B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048AC4-29C6-4148-B418-1BC558C07D13}"/>
              </a:ext>
            </a:extLst>
          </p:cNvPr>
          <p:cNvSpPr txBox="1"/>
          <p:nvPr/>
        </p:nvSpPr>
        <p:spPr>
          <a:xfrm>
            <a:off x="2622879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D5D110-58E1-4850-B190-FDF10608E430}"/>
              </a:ext>
            </a:extLst>
          </p:cNvPr>
          <p:cNvSpPr txBox="1"/>
          <p:nvPr/>
        </p:nvSpPr>
        <p:spPr>
          <a:xfrm>
            <a:off x="9115397" y="1894089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6266016-7988-44C1-B5EC-CC3FCCA27435}"/>
              </a:ext>
            </a:extLst>
          </p:cNvPr>
          <p:cNvSpPr txBox="1"/>
          <p:nvPr/>
        </p:nvSpPr>
        <p:spPr>
          <a:xfrm>
            <a:off x="2491534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174F371-2D41-4452-B310-A881B32E45C1}"/>
              </a:ext>
            </a:extLst>
          </p:cNvPr>
          <p:cNvSpPr txBox="1"/>
          <p:nvPr/>
        </p:nvSpPr>
        <p:spPr>
          <a:xfrm>
            <a:off x="9132636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9837306-BC5C-4833-8AE9-1000CE53D6DE}"/>
              </a:ext>
            </a:extLst>
          </p:cNvPr>
          <p:cNvSpPr/>
          <p:nvPr/>
        </p:nvSpPr>
        <p:spPr>
          <a:xfrm>
            <a:off x="477078" y="1517938"/>
            <a:ext cx="10876722" cy="2060149"/>
          </a:xfrm>
          <a:prstGeom prst="ellipse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Graphic 26" descr="Ladybug">
            <a:extLst>
              <a:ext uri="{FF2B5EF4-FFF2-40B4-BE49-F238E27FC236}">
                <a16:creationId xmlns:a16="http://schemas.microsoft.com/office/drawing/2014/main" id="{5721CDCC-8D23-45D4-949F-6BFC7DFB5D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373" y="4163383"/>
            <a:ext cx="1446550" cy="1446550"/>
          </a:xfrm>
          <a:prstGeom prst="rect">
            <a:avLst/>
          </a:prstGeom>
        </p:spPr>
      </p:pic>
      <p:pic>
        <p:nvPicPr>
          <p:cNvPr id="28" name="Graphic 27" descr="Ladybug">
            <a:extLst>
              <a:ext uri="{FF2B5EF4-FFF2-40B4-BE49-F238E27FC236}">
                <a16:creationId xmlns:a16="http://schemas.microsoft.com/office/drawing/2014/main" id="{435FE20F-037E-4723-A560-3DF0E9D2CA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4373" y="1832659"/>
            <a:ext cx="1446550" cy="144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6457"/>
              </p:ext>
            </p:extLst>
          </p:nvPr>
        </p:nvGraphicFramePr>
        <p:xfrm>
          <a:off x="229704" y="706413"/>
          <a:ext cx="1956904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6904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12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0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14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1564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2866401" y="4711021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the double?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525669" y="1909660"/>
            <a:ext cx="1364974" cy="11264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407CD1-78AF-4AA1-A763-068561898A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54" t="22386" r="39884" b="26553"/>
          <a:stretch/>
        </p:blipFill>
        <p:spPr>
          <a:xfrm>
            <a:off x="7920111" y="1112727"/>
            <a:ext cx="4022079" cy="538014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0D03A7B-7E83-4C8B-8705-08D8728A30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654" t="22386" r="50750" b="26553"/>
          <a:stretch/>
        </p:blipFill>
        <p:spPr>
          <a:xfrm flipH="1">
            <a:off x="9931150" y="1112727"/>
            <a:ext cx="1985889" cy="5380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46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8210057"/>
              </p:ext>
            </p:extLst>
          </p:nvPr>
        </p:nvGraphicFramePr>
        <p:xfrm>
          <a:off x="229704" y="706413"/>
          <a:ext cx="1956904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6904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0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14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1564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2866401" y="4711021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the double?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525669" y="5515188"/>
            <a:ext cx="1364974" cy="11264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FC9C1D-27BD-49F1-B084-216EC8EB12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1134" r="39782" b="27719"/>
          <a:stretch/>
        </p:blipFill>
        <p:spPr>
          <a:xfrm>
            <a:off x="7779025" y="1232970"/>
            <a:ext cx="4068417" cy="54086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B9E9DE-E2F0-4D18-9E1A-9FCFD445BC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587" t="21134" r="50456" b="27719"/>
          <a:stretch/>
        </p:blipFill>
        <p:spPr>
          <a:xfrm flipH="1">
            <a:off x="9786729" y="1232969"/>
            <a:ext cx="2060713" cy="540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2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Doubling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F046CFE-E198-41F3-9F68-108DAA29E0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669761"/>
              </p:ext>
            </p:extLst>
          </p:nvPr>
        </p:nvGraphicFramePr>
        <p:xfrm>
          <a:off x="229704" y="706413"/>
          <a:ext cx="1956904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6904">
                  <a:extLst>
                    <a:ext uri="{9D8B030D-6E8A-4147-A177-3AD203B41FA5}">
                      <a16:colId xmlns:a16="http://schemas.microsoft.com/office/drawing/2014/main" val="2765164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30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078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148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200" dirty="0">
                          <a:latin typeface="Comic Sans MS" panose="030F0702030302020204" pitchFamily="66" charset="0"/>
                        </a:rPr>
                        <a:t>10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1564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9CD315B2-C698-4029-AA91-C05F92EA14B4}"/>
              </a:ext>
            </a:extLst>
          </p:cNvPr>
          <p:cNvSpPr txBox="1"/>
          <p:nvPr/>
        </p:nvSpPr>
        <p:spPr>
          <a:xfrm>
            <a:off x="2866401" y="4711021"/>
            <a:ext cx="47801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the double?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28EFFE9-E4F0-4BCD-8AD3-92E550DDB21A}"/>
              </a:ext>
            </a:extLst>
          </p:cNvPr>
          <p:cNvSpPr/>
          <p:nvPr/>
        </p:nvSpPr>
        <p:spPr>
          <a:xfrm>
            <a:off x="525669" y="1938866"/>
            <a:ext cx="1364974" cy="112643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7CDB5A-A839-42A9-B0BF-594A2B1345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23" t="19062" r="39884" b="28810"/>
          <a:stretch/>
        </p:blipFill>
        <p:spPr>
          <a:xfrm>
            <a:off x="8004517" y="1205133"/>
            <a:ext cx="3957779" cy="53472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B68E95A-64D1-45F7-8A45-399BBCEC74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423" t="19062" r="50851" b="28810"/>
          <a:stretch/>
        </p:blipFill>
        <p:spPr>
          <a:xfrm flipH="1">
            <a:off x="9983406" y="1205132"/>
            <a:ext cx="1956905" cy="534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  <p:pic>
        <p:nvPicPr>
          <p:cNvPr id="16" name="Graphic 15" descr="Ladybug">
            <a:extLst>
              <a:ext uri="{FF2B5EF4-FFF2-40B4-BE49-F238E27FC236}">
                <a16:creationId xmlns:a16="http://schemas.microsoft.com/office/drawing/2014/main" id="{4B50AEDC-8C7D-4336-A1CE-C3A7680DEF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08634" y="-156959"/>
            <a:ext cx="2027703" cy="2027703"/>
          </a:xfrm>
          <a:prstGeom prst="rect">
            <a:avLst/>
          </a:prstGeom>
        </p:spPr>
      </p:pic>
      <p:pic>
        <p:nvPicPr>
          <p:cNvPr id="18" name="Graphic 17" descr="Ladybug">
            <a:extLst>
              <a:ext uri="{FF2B5EF4-FFF2-40B4-BE49-F238E27FC236}">
                <a16:creationId xmlns:a16="http://schemas.microsoft.com/office/drawing/2014/main" id="{E58229B0-5865-47E9-B5C8-785B83C9E0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446782" y="-156959"/>
            <a:ext cx="2027703" cy="2027703"/>
          </a:xfrm>
          <a:prstGeom prst="rect">
            <a:avLst/>
          </a:prstGeom>
        </p:spPr>
      </p:pic>
      <p:pic>
        <p:nvPicPr>
          <p:cNvPr id="19" name="Graphic 18" descr="Ladybug">
            <a:extLst>
              <a:ext uri="{FF2B5EF4-FFF2-40B4-BE49-F238E27FC236}">
                <a16:creationId xmlns:a16="http://schemas.microsoft.com/office/drawing/2014/main" id="{FB7BAADF-7F21-41AE-B8CF-A59CC2A4EF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208635" y="4987257"/>
            <a:ext cx="2027703" cy="2027703"/>
          </a:xfrm>
          <a:prstGeom prst="rect">
            <a:avLst/>
          </a:prstGeom>
        </p:spPr>
      </p:pic>
      <p:pic>
        <p:nvPicPr>
          <p:cNvPr id="20" name="Graphic 19" descr="Ladybug">
            <a:extLst>
              <a:ext uri="{FF2B5EF4-FFF2-40B4-BE49-F238E27FC236}">
                <a16:creationId xmlns:a16="http://schemas.microsoft.com/office/drawing/2014/main" id="{581C359F-A533-4568-B643-8E461AE0F71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46782" y="4987257"/>
            <a:ext cx="2027703" cy="202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3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130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Doubling</vt:lpstr>
      <vt:lpstr>Doubling</vt:lpstr>
      <vt:lpstr>Doubling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32</cp:revision>
  <dcterms:created xsi:type="dcterms:W3CDTF">2020-03-20T11:22:32Z</dcterms:created>
  <dcterms:modified xsi:type="dcterms:W3CDTF">2020-04-17T09:57:27Z</dcterms:modified>
</cp:coreProperties>
</file>