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1" r:id="rId3"/>
    <p:sldId id="273" r:id="rId4"/>
    <p:sldId id="258" r:id="rId5"/>
    <p:sldId id="259" r:id="rId6"/>
    <p:sldId id="260" r:id="rId7"/>
    <p:sldId id="263" r:id="rId8"/>
    <p:sldId id="270" r:id="rId9"/>
    <p:sldId id="27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YjHX3aKW3M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901EA-B3E1-4164-A0D7-E2A021AAB7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w/c 1</a:t>
            </a:r>
            <a:r>
              <a:rPr lang="en-GB" sz="5400" baseline="30000" dirty="0">
                <a:latin typeface="Comic Sans MS" panose="030F0702030302020204" pitchFamily="66" charset="0"/>
              </a:rPr>
              <a:t>st</a:t>
            </a:r>
            <a:r>
              <a:rPr lang="en-GB" sz="5400" dirty="0">
                <a:latin typeface="Comic Sans MS" panose="030F0702030302020204" pitchFamily="66" charset="0"/>
              </a:rPr>
              <a:t> June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2B5B7B-A718-4748-BBDD-11C93D90B5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8" y="2895976"/>
            <a:ext cx="2927959" cy="37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6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7" y="2091970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complete the accompanying activity.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25B698-D259-45BE-87D9-2E9BC29CF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4" y="4545495"/>
            <a:ext cx="2853342" cy="214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3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7BB478-F0D2-41E6-ADD3-9D578B5EB956}"/>
              </a:ext>
            </a:extLst>
          </p:cNvPr>
          <p:cNvSpPr/>
          <p:nvPr/>
        </p:nvSpPr>
        <p:spPr>
          <a:xfrm>
            <a:off x="8379426" y="2174359"/>
            <a:ext cx="3600000" cy="360000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AF754-F988-4279-8D5E-3A2E737C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78" y="2385183"/>
            <a:ext cx="7227627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Click on the orange square to begin.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Each letter will appear and disappear each time you click.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How fast can you read each sound?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50F534A-0B5C-40B4-9B77-C2F516B5101F}"/>
              </a:ext>
            </a:extLst>
          </p:cNvPr>
          <p:cNvSpPr txBox="1"/>
          <p:nvPr/>
        </p:nvSpPr>
        <p:spPr>
          <a:xfrm>
            <a:off x="9077815" y="2857086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BAAB9-CEED-4286-BEB4-358467F1028E}"/>
              </a:ext>
            </a:extLst>
          </p:cNvPr>
          <p:cNvSpPr txBox="1"/>
          <p:nvPr/>
        </p:nvSpPr>
        <p:spPr>
          <a:xfrm>
            <a:off x="9077815" y="2866363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ch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C13A40-54C6-4FF2-9691-83E77680759F}"/>
              </a:ext>
            </a:extLst>
          </p:cNvPr>
          <p:cNvSpPr txBox="1"/>
          <p:nvPr/>
        </p:nvSpPr>
        <p:spPr>
          <a:xfrm>
            <a:off x="9077815" y="2875640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D2EDA0-29A3-4943-B3AE-620059F31660}"/>
              </a:ext>
            </a:extLst>
          </p:cNvPr>
          <p:cNvSpPr txBox="1"/>
          <p:nvPr/>
        </p:nvSpPr>
        <p:spPr>
          <a:xfrm>
            <a:off x="9077815" y="2858117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63A60-3835-4F23-B81E-D8B984D02532}"/>
              </a:ext>
            </a:extLst>
          </p:cNvPr>
          <p:cNvSpPr txBox="1"/>
          <p:nvPr/>
        </p:nvSpPr>
        <p:spPr>
          <a:xfrm>
            <a:off x="9087912" y="2865332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110D3B-AF7A-4ABE-BDB7-20F84F60E346}"/>
              </a:ext>
            </a:extLst>
          </p:cNvPr>
          <p:cNvSpPr txBox="1"/>
          <p:nvPr/>
        </p:nvSpPr>
        <p:spPr>
          <a:xfrm>
            <a:off x="9087912" y="2875639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524A81-8989-4D60-90CD-9632214F2D91}"/>
              </a:ext>
            </a:extLst>
          </p:cNvPr>
          <p:cNvSpPr txBox="1"/>
          <p:nvPr/>
        </p:nvSpPr>
        <p:spPr>
          <a:xfrm>
            <a:off x="9098009" y="2875638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sh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73E3E-1F05-411B-8B35-96822A43C817}"/>
              </a:ext>
            </a:extLst>
          </p:cNvPr>
          <p:cNvSpPr txBox="1"/>
          <p:nvPr/>
        </p:nvSpPr>
        <p:spPr>
          <a:xfrm>
            <a:off x="9098008" y="286430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876A5-AE3B-4569-A4F5-76B220EE42E4}"/>
              </a:ext>
            </a:extLst>
          </p:cNvPr>
          <p:cNvSpPr txBox="1"/>
          <p:nvPr/>
        </p:nvSpPr>
        <p:spPr>
          <a:xfrm>
            <a:off x="9098008" y="286430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03BE70-2EE9-4FCA-AE2E-D0400704F618}"/>
              </a:ext>
            </a:extLst>
          </p:cNvPr>
          <p:cNvSpPr txBox="1"/>
          <p:nvPr/>
        </p:nvSpPr>
        <p:spPr>
          <a:xfrm>
            <a:off x="9092960" y="286430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DAA12-D230-402A-AB69-A4C269A9A9D1}"/>
              </a:ext>
            </a:extLst>
          </p:cNvPr>
          <p:cNvSpPr txBox="1"/>
          <p:nvPr/>
        </p:nvSpPr>
        <p:spPr>
          <a:xfrm>
            <a:off x="9098008" y="2878387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FAE94-047F-4DC4-A70B-771009ECD1A7}"/>
              </a:ext>
            </a:extLst>
          </p:cNvPr>
          <p:cNvSpPr txBox="1"/>
          <p:nvPr/>
        </p:nvSpPr>
        <p:spPr>
          <a:xfrm>
            <a:off x="9092959" y="286430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th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37" grpId="0" animBg="1"/>
      <p:bldP spid="37" grpId="1" animBg="1"/>
      <p:bldP spid="36" grpId="0" animBg="1"/>
      <p:bldP spid="36" grpId="1" animBg="1"/>
      <p:bldP spid="30" grpId="0" animBg="1"/>
      <p:bldP spid="30" grpId="1" animBg="1"/>
      <p:bldP spid="34" grpId="0" animBg="1"/>
      <p:bldP spid="34" grpId="1" animBg="1"/>
      <p:bldP spid="26" grpId="0" animBg="1"/>
      <p:bldP spid="26" grpId="1" animBg="1"/>
      <p:bldP spid="22" grpId="0" animBg="1"/>
      <p:bldP spid="22" grpId="1" animBg="1"/>
      <p:bldP spid="24" grpId="0" animBg="1"/>
      <p:bldP spid="24" grpId="1" animBg="1"/>
      <p:bldP spid="35" grpId="0" animBg="1"/>
      <p:bldP spid="35" grpId="1" animBg="1"/>
      <p:bldP spid="33" grpId="0" animBg="1"/>
      <p:bldP spid="33" grpId="1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AF41CB72-A4D9-4D66-AF3A-D7B39473F9C7}"/>
              </a:ext>
            </a:extLst>
          </p:cNvPr>
          <p:cNvSpPr/>
          <p:nvPr/>
        </p:nvSpPr>
        <p:spPr>
          <a:xfrm>
            <a:off x="4708243" y="2458025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CF3D95B-9D9F-422F-B113-91620AC649AF}"/>
              </a:ext>
            </a:extLst>
          </p:cNvPr>
          <p:cNvSpPr/>
          <p:nvPr/>
        </p:nvSpPr>
        <p:spPr>
          <a:xfrm>
            <a:off x="6249411" y="2442017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1E3A83-911F-410E-AB8B-235FC98C0B51}"/>
              </a:ext>
            </a:extLst>
          </p:cNvPr>
          <p:cNvSpPr/>
          <p:nvPr/>
        </p:nvSpPr>
        <p:spPr>
          <a:xfrm>
            <a:off x="5527431" y="2442017"/>
            <a:ext cx="545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43B2BD-7406-471C-83F1-5C66567B5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119" y="2479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4657E4-C672-47C0-B94C-F782FB80CF70}"/>
              </a:ext>
            </a:extLst>
          </p:cNvPr>
          <p:cNvGrpSpPr>
            <a:grpSpLocks/>
          </p:cNvGrpSpPr>
          <p:nvPr/>
        </p:nvGrpSpPr>
        <p:grpSpPr bwMode="auto">
          <a:xfrm>
            <a:off x="2459340" y="4339106"/>
            <a:ext cx="2393950" cy="1987550"/>
            <a:chOff x="767240" y="1351885"/>
            <a:chExt cx="2393950" cy="19875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07ADD7F-1557-4CE1-9840-D6769D372FE7}"/>
                </a:ext>
              </a:extLst>
            </p:cNvPr>
            <p:cNvSpPr/>
            <p:nvPr/>
          </p:nvSpPr>
          <p:spPr bwMode="auto">
            <a:xfrm>
              <a:off x="767240" y="1351885"/>
              <a:ext cx="2393950" cy="1987550"/>
            </a:xfrm>
            <a:prstGeom prst="roundRect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462471DC-350B-4701-960A-0C9B67AE6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3" y="1430337"/>
              <a:ext cx="1470025" cy="181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706756-BD1B-4399-AC26-89A7421BD75F}"/>
              </a:ext>
            </a:extLst>
          </p:cNvPr>
          <p:cNvGrpSpPr>
            <a:grpSpLocks/>
          </p:cNvGrpSpPr>
          <p:nvPr/>
        </p:nvGrpSpPr>
        <p:grpSpPr bwMode="auto">
          <a:xfrm>
            <a:off x="5077127" y="4321644"/>
            <a:ext cx="2393950" cy="1987550"/>
            <a:chOff x="3383888" y="1334423"/>
            <a:chExt cx="2393950" cy="1987550"/>
          </a:xfrm>
        </p:grpSpPr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1DDA66FC-3C76-4D90-A94C-F7F573A18A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3888" y="1334423"/>
              <a:ext cx="2393950" cy="1987550"/>
              <a:chOff x="3332993" y="1549590"/>
              <a:chExt cx="2393950" cy="1987550"/>
            </a:xfrm>
          </p:grpSpPr>
          <p:pic>
            <p:nvPicPr>
              <p:cNvPr id="27" name="Picture 10">
                <a:extLst>
                  <a:ext uri="{FF2B5EF4-FFF2-40B4-BE49-F238E27FC236}">
                    <a16:creationId xmlns:a16="http://schemas.microsoft.com/office/drawing/2014/main" id="{F85DCB35-86AE-44AB-A57E-48D707C3A2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377" y="1750781"/>
                <a:ext cx="2049183" cy="1565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3059560-5981-44B7-9208-796C398E820C}"/>
                  </a:ext>
                </a:extLst>
              </p:cNvPr>
              <p:cNvSpPr/>
              <p:nvPr/>
            </p:nvSpPr>
            <p:spPr bwMode="auto">
              <a:xfrm>
                <a:off x="3332993" y="1549590"/>
                <a:ext cx="2393950" cy="1987550"/>
              </a:xfrm>
              <a:prstGeom prst="roundRect">
                <a:avLst/>
              </a:prstGeom>
              <a:solidFill>
                <a:srgbClr val="FF0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C5DFDB97-6CBF-4A23-B7EE-787109E28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863" y="1641475"/>
              <a:ext cx="930275" cy="156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885288-269D-48AB-9655-076DACB37466}"/>
              </a:ext>
            </a:extLst>
          </p:cNvPr>
          <p:cNvGrpSpPr>
            <a:grpSpLocks/>
          </p:cNvGrpSpPr>
          <p:nvPr/>
        </p:nvGrpSpPr>
        <p:grpSpPr bwMode="auto">
          <a:xfrm>
            <a:off x="7686977" y="4312119"/>
            <a:ext cx="2393950" cy="1987550"/>
            <a:chOff x="5994723" y="1324640"/>
            <a:chExt cx="2393950" cy="198755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397AD31-5634-434B-9E94-DED6FB576D11}"/>
                </a:ext>
              </a:extLst>
            </p:cNvPr>
            <p:cNvSpPr/>
            <p:nvPr/>
          </p:nvSpPr>
          <p:spPr bwMode="auto">
            <a:xfrm>
              <a:off x="5994723" y="1324640"/>
              <a:ext cx="2393950" cy="1987550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FEAAAFE3-B1CD-4C91-B36C-7430F6830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700" y="1935162"/>
              <a:ext cx="1582738" cy="97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70354D54-A1F5-4F7B-B087-2FEF9CCA43A6}"/>
              </a:ext>
            </a:extLst>
          </p:cNvPr>
          <p:cNvSpPr txBox="1">
            <a:spLocks/>
          </p:cNvSpPr>
          <p:nvPr/>
        </p:nvSpPr>
        <p:spPr>
          <a:xfrm>
            <a:off x="838200" y="1376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Comic Sans MS" panose="030F0702030302020204" pitchFamily="66" charset="0"/>
              </a:rPr>
              <a:t>Read the word to identify the correct picture: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4C87F86-3EE0-49CC-A737-6D6BA20291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48" y="4537477"/>
            <a:ext cx="1474244" cy="153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4878218" y="1848540"/>
            <a:ext cx="52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5451452" y="1840831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5954469" y="1840831"/>
            <a:ext cx="9392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ck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C37484-E808-4017-9A6B-7E8A027A82D4}"/>
              </a:ext>
            </a:extLst>
          </p:cNvPr>
          <p:cNvGrpSpPr>
            <a:grpSpLocks/>
          </p:cNvGrpSpPr>
          <p:nvPr/>
        </p:nvGrpSpPr>
        <p:grpSpPr bwMode="auto">
          <a:xfrm>
            <a:off x="5227131" y="3776237"/>
            <a:ext cx="2393950" cy="1987550"/>
            <a:chOff x="3383888" y="1197233"/>
            <a:chExt cx="2393950" cy="1987550"/>
          </a:xfrm>
        </p:grpSpPr>
        <p:grpSp>
          <p:nvGrpSpPr>
            <p:cNvPr id="21" name="Group 11">
              <a:extLst>
                <a:ext uri="{FF2B5EF4-FFF2-40B4-BE49-F238E27FC236}">
                  <a16:creationId xmlns:a16="http://schemas.microsoft.com/office/drawing/2014/main" id="{C7E4EBD6-2297-43B7-B6A3-1A8DE104D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3888" y="1197233"/>
              <a:ext cx="2393950" cy="1987550"/>
              <a:chOff x="3332993" y="1549590"/>
              <a:chExt cx="2393950" cy="1987550"/>
            </a:xfrm>
          </p:grpSpPr>
          <p:pic>
            <p:nvPicPr>
              <p:cNvPr id="23" name="Picture 10">
                <a:extLst>
                  <a:ext uri="{FF2B5EF4-FFF2-40B4-BE49-F238E27FC236}">
                    <a16:creationId xmlns:a16="http://schemas.microsoft.com/office/drawing/2014/main" id="{8E6E099F-8EEA-45C4-865D-5FBB8FBEC8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377" y="1750781"/>
                <a:ext cx="2049183" cy="1565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55BD6873-9D2B-4962-B84E-91C3616CA972}"/>
                  </a:ext>
                </a:extLst>
              </p:cNvPr>
              <p:cNvSpPr/>
              <p:nvPr/>
            </p:nvSpPr>
            <p:spPr bwMode="auto">
              <a:xfrm>
                <a:off x="3332993" y="1549590"/>
                <a:ext cx="2393950" cy="1987550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pic>
          <p:nvPicPr>
            <p:cNvPr id="22" name="Picture 15">
              <a:extLst>
                <a:ext uri="{FF2B5EF4-FFF2-40B4-BE49-F238E27FC236}">
                  <a16:creationId xmlns:a16="http://schemas.microsoft.com/office/drawing/2014/main" id="{C9D310EB-9C8F-46AB-94AF-153929FC5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213" y="1311275"/>
              <a:ext cx="13716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06ABE5-54F3-4C06-9924-2412A489694C}"/>
              </a:ext>
            </a:extLst>
          </p:cNvPr>
          <p:cNvGrpSpPr>
            <a:grpSpLocks/>
          </p:cNvGrpSpPr>
          <p:nvPr/>
        </p:nvGrpSpPr>
        <p:grpSpPr bwMode="auto">
          <a:xfrm>
            <a:off x="2532019" y="3837635"/>
            <a:ext cx="2393950" cy="1987550"/>
            <a:chOff x="767240" y="1214695"/>
            <a:chExt cx="2393950" cy="198755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998A39-5337-4D16-B2A8-5D4E532258FE}"/>
                </a:ext>
              </a:extLst>
            </p:cNvPr>
            <p:cNvSpPr/>
            <p:nvPr/>
          </p:nvSpPr>
          <p:spPr bwMode="auto">
            <a:xfrm>
              <a:off x="767240" y="1214695"/>
              <a:ext cx="2393950" cy="1987550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6AA5F211-C162-46E8-94BC-825D04902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813" y="1403350"/>
              <a:ext cx="1274762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AAFBB3-A98F-43F9-8BA9-51159E9BCC48}"/>
              </a:ext>
            </a:extLst>
          </p:cNvPr>
          <p:cNvGrpSpPr>
            <a:grpSpLocks/>
          </p:cNvGrpSpPr>
          <p:nvPr/>
        </p:nvGrpSpPr>
        <p:grpSpPr bwMode="auto">
          <a:xfrm>
            <a:off x="7878639" y="3756791"/>
            <a:ext cx="2393950" cy="1987550"/>
            <a:chOff x="5994723" y="1329186"/>
            <a:chExt cx="2393950" cy="198755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B211E04-6F2D-47F6-9EA0-D270DFA20985}"/>
                </a:ext>
              </a:extLst>
            </p:cNvPr>
            <p:cNvSpPr/>
            <p:nvPr/>
          </p:nvSpPr>
          <p:spPr bwMode="auto">
            <a:xfrm>
              <a:off x="5994723" y="1329186"/>
              <a:ext cx="2393950" cy="1987550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30" name="Picture 5">
              <a:extLst>
                <a:ext uri="{FF2B5EF4-FFF2-40B4-BE49-F238E27FC236}">
                  <a16:creationId xmlns:a16="http://schemas.microsoft.com/office/drawing/2014/main" id="{1B5B267B-C73C-48FE-9B2E-B4727026F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27387">
              <a:off x="6826250" y="1392627"/>
              <a:ext cx="719138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DD74786-A222-4FC4-BD64-D35CEAB14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99" y="3977428"/>
            <a:ext cx="1474244" cy="153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06163"/>
              </p:ext>
            </p:extLst>
          </p:nvPr>
        </p:nvGraphicFramePr>
        <p:xfrm>
          <a:off x="838200" y="1820011"/>
          <a:ext cx="8966982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9240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1589649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  <a:gridCol w="1252025">
                  <a:extLst>
                    <a:ext uri="{9D8B030D-6E8A-4147-A177-3AD203B41FA5}">
                      <a16:colId xmlns:a16="http://schemas.microsoft.com/office/drawing/2014/main" val="805416878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1896531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dirty="0">
                          <a:latin typeface="Comic Sans MS" panose="030F0702030302020204" pitchFamily="66" charset="0"/>
                        </a:rPr>
                        <a:t>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196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a sentence:</a:t>
            </a:r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4000" dirty="0">
                <a:latin typeface="Comic Sans MS" panose="030F0702030302020204" pitchFamily="66" charset="0"/>
              </a:rPr>
              <a:t> pot is 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very</a:t>
            </a:r>
            <a:r>
              <a:rPr lang="en-GB" sz="4000" dirty="0">
                <a:latin typeface="Comic Sans MS" panose="030F0702030302020204" pitchFamily="66" charset="0"/>
              </a:rPr>
              <a:t> hot.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BD5C5-1791-448D-ABCA-2DC052904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519" y="2493254"/>
            <a:ext cx="2852682" cy="39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4949"/>
            <a:ext cx="9144000" cy="23876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2922"/>
            <a:ext cx="9144000" cy="1655762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2-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Story Sequencing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44F04A-EFEB-4271-A2E9-EC017956F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9" y="434949"/>
            <a:ext cx="2927959" cy="37624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115FC9-3D8A-4522-9F7A-F75F92B06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21" y="4573747"/>
            <a:ext cx="2855458" cy="214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403" y="1513878"/>
            <a:ext cx="9850768" cy="1123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Today we are going to be recapping how to use a story map.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B5C38A-8A8F-4224-85B3-9A4F4B636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4" y="2637183"/>
            <a:ext cx="4934597" cy="370094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5CCA525-C966-4E92-A121-C97983D73376}"/>
              </a:ext>
            </a:extLst>
          </p:cNvPr>
          <p:cNvSpPr txBox="1">
            <a:spLocks/>
          </p:cNvSpPr>
          <p:nvPr/>
        </p:nvSpPr>
        <p:spPr>
          <a:xfrm>
            <a:off x="3457887" y="2867347"/>
            <a:ext cx="6070426" cy="2234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205F3BA-1D3C-4BE2-8F11-83B02B4966C3}"/>
              </a:ext>
            </a:extLst>
          </p:cNvPr>
          <p:cNvSpPr txBox="1">
            <a:spLocks/>
          </p:cNvSpPr>
          <p:nvPr/>
        </p:nvSpPr>
        <p:spPr>
          <a:xfrm>
            <a:off x="6321819" y="3235951"/>
            <a:ext cx="5432858" cy="310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 story map is made up of pictures and some key words. They remind you what comes next when you are retelling the story.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FC93-65AE-42A5-A24A-D6A740A21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Once you’ve drawn your story map, you can use it to retell the story. You can even add actions!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38BAD-897E-4E4C-8E77-AD564F859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8" y="1690688"/>
            <a:ext cx="4934597" cy="3700948"/>
          </a:xfrm>
          <a:prstGeom prst="rect">
            <a:avLst/>
          </a:prstGeom>
        </p:spPr>
      </p:pic>
      <p:pic>
        <p:nvPicPr>
          <p:cNvPr id="5" name="Online Media 4" title="The three little pigs - class three">
            <a:hlinkClick r:id="" action="ppaction://media"/>
            <a:extLst>
              <a:ext uri="{FF2B5EF4-FFF2-40B4-BE49-F238E27FC236}">
                <a16:creationId xmlns:a16="http://schemas.microsoft.com/office/drawing/2014/main" id="{27E0AECE-3E3F-436F-A1CA-2BCF2229CB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64695" y="2424068"/>
            <a:ext cx="5819175" cy="3273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706AFF-69B0-461F-92E7-DF30CFD669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26" b="5324"/>
          <a:stretch/>
        </p:blipFill>
        <p:spPr>
          <a:xfrm>
            <a:off x="10333890" y="1094446"/>
            <a:ext cx="1751170" cy="1631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C61F6B-0507-435F-94F6-ADDA692D1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71" y="4677510"/>
            <a:ext cx="2670624" cy="2039689"/>
          </a:xfrm>
          <a:prstGeom prst="rect">
            <a:avLst/>
          </a:prstGeom>
        </p:spPr>
      </p:pic>
      <p:sp>
        <p:nvSpPr>
          <p:cNvPr id="9" name="Arrow: Bent-Up 8">
            <a:extLst>
              <a:ext uri="{FF2B5EF4-FFF2-40B4-BE49-F238E27FC236}">
                <a16:creationId xmlns:a16="http://schemas.microsoft.com/office/drawing/2014/main" id="{7123B692-D21D-46EF-AC77-2D0CCD6AC68A}"/>
              </a:ext>
            </a:extLst>
          </p:cNvPr>
          <p:cNvSpPr/>
          <p:nvPr/>
        </p:nvSpPr>
        <p:spPr>
          <a:xfrm>
            <a:off x="10175806" y="5366049"/>
            <a:ext cx="1033669" cy="662609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61A078-8310-404C-8C5C-6690B016AF48}"/>
              </a:ext>
            </a:extLst>
          </p:cNvPr>
          <p:cNvSpPr/>
          <p:nvPr/>
        </p:nvSpPr>
        <p:spPr>
          <a:xfrm>
            <a:off x="4965022" y="5669768"/>
            <a:ext cx="702365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 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lick me</a:t>
            </a:r>
          </a:p>
          <a:p>
            <a:pPr algn="ctr"/>
            <a:r>
              <a:rPr lang="en-US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 copy the link:</a:t>
            </a:r>
          </a:p>
          <a:p>
            <a:pPr algn="ctr"/>
            <a:r>
              <a:rPr lang="en-US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https://www.youtube.com/watch?v=WYjHX3aKW3M</a:t>
            </a:r>
            <a:endParaRPr lang="en-US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26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195</Words>
  <Application>Microsoft Office PowerPoint</Application>
  <PresentationFormat>Widescreen</PresentationFormat>
  <Paragraphs>59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Ditty</vt:lpstr>
      <vt:lpstr>Literacy</vt:lpstr>
      <vt:lpstr>Literacy- Session 2</vt:lpstr>
      <vt:lpstr>Once you’ve drawn your story map, you can use it to retell the story. You can even add actions!</vt:lpstr>
      <vt:lpstr>Now complete the accompanying activity.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Miss C PORTMAN (feathstn)</cp:lastModifiedBy>
  <cp:revision>66</cp:revision>
  <dcterms:created xsi:type="dcterms:W3CDTF">2020-04-08T09:31:46Z</dcterms:created>
  <dcterms:modified xsi:type="dcterms:W3CDTF">2020-05-27T12:12:18Z</dcterms:modified>
</cp:coreProperties>
</file>