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258" r:id="rId5"/>
    <p:sldId id="259" r:id="rId6"/>
    <p:sldId id="260" r:id="rId7"/>
    <p:sldId id="263" r:id="rId8"/>
    <p:sldId id="267" r:id="rId9"/>
    <p:sldId id="275" r:id="rId10"/>
    <p:sldId id="270" r:id="rId11"/>
    <p:sldId id="271" r:id="rId12"/>
    <p:sldId id="272" r:id="rId13"/>
    <p:sldId id="273" r:id="rId14"/>
    <p:sldId id="27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12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20.png"/><Relationship Id="rId5" Type="http://schemas.openxmlformats.org/officeDocument/2006/relationships/image" Target="../media/image17.jpeg"/><Relationship Id="rId10" Type="http://schemas.openxmlformats.org/officeDocument/2006/relationships/slide" Target="slide13.xml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9DFF1-55B3-40A8-AC66-9A4C0979C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F0500-12B7-4D7B-ABE6-D39F08B68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683035" cy="3003397"/>
          </a:xfrm>
          <a:prstGeom prst="rect">
            <a:avLst/>
          </a:prstGeom>
        </p:spPr>
      </p:pic>
      <p:pic>
        <p:nvPicPr>
          <p:cNvPr id="11" name="Picture 2" descr="Handa's Surprise: Amazon.co.uk: Eileen Browne: Books">
            <a:extLst>
              <a:ext uri="{FF2B5EF4-FFF2-40B4-BE49-F238E27FC236}">
                <a16:creationId xmlns:a16="http://schemas.microsoft.com/office/drawing/2014/main" id="{7E02DAF8-7AE9-4293-832E-0C43EDDE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790770"/>
            <a:ext cx="3652655" cy="29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anda's Surprise: Amazon.co.uk: Eileen Browne: Books">
            <a:extLst>
              <a:ext uri="{FF2B5EF4-FFF2-40B4-BE49-F238E27FC236}">
                <a16:creationId xmlns:a16="http://schemas.microsoft.com/office/drawing/2014/main" id="{CB9D096C-1C4A-4B04-9D64-30BDAF94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4814775"/>
            <a:ext cx="2372137" cy="19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0CF1006-C1FE-4E84-A8E1-084E6E33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11816"/>
              </p:ext>
            </p:extLst>
          </p:nvPr>
        </p:nvGraphicFramePr>
        <p:xfrm>
          <a:off x="172280" y="2528456"/>
          <a:ext cx="11807687" cy="155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513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1566750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1439717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4199774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  <a:gridCol w="3274575">
                  <a:extLst>
                    <a:ext uri="{9D8B030D-6E8A-4147-A177-3AD203B41FA5}">
                      <a16:colId xmlns:a16="http://schemas.microsoft.com/office/drawing/2014/main" val="418923717"/>
                    </a:ext>
                  </a:extLst>
                </a:gridCol>
                <a:gridCol w="649358">
                  <a:extLst>
                    <a:ext uri="{9D8B030D-6E8A-4147-A177-3AD203B41FA5}">
                      <a16:colId xmlns:a16="http://schemas.microsoft.com/office/drawing/2014/main" val="982560802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like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the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_________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sweetcorn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Choose a describing word to put in the box.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Which word describes the sweetcorn best?</a:t>
            </a:r>
          </a:p>
        </p:txBody>
      </p:sp>
      <p:pic>
        <p:nvPicPr>
          <p:cNvPr id="11" name="Picture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13" name="Picture 2" descr="Sweet Corn Clipart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EFA739F-055A-42A9-B697-9843C34D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5283" r="17116" b="5742"/>
          <a:stretch>
            <a:fillRect/>
          </a:stretch>
        </p:blipFill>
        <p:spPr bwMode="auto">
          <a:xfrm>
            <a:off x="9725956" y="4296782"/>
            <a:ext cx="2088357" cy="241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F7A692-051E-49DD-B680-3984CB28363C}"/>
              </a:ext>
            </a:extLst>
          </p:cNvPr>
          <p:cNvSpPr txBox="1"/>
          <p:nvPr/>
        </p:nvSpPr>
        <p:spPr>
          <a:xfrm>
            <a:off x="2634383" y="4175899"/>
            <a:ext cx="224241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7CE4E3-82D4-4A72-A591-B089182A47AB}"/>
              </a:ext>
            </a:extLst>
          </p:cNvPr>
          <p:cNvSpPr txBox="1"/>
          <p:nvPr/>
        </p:nvSpPr>
        <p:spPr>
          <a:xfrm>
            <a:off x="5007920" y="4183621"/>
            <a:ext cx="224241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sweet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81581-D880-4C29-9818-3B6427BB908C}"/>
              </a:ext>
            </a:extLst>
          </p:cNvPr>
          <p:cNvSpPr txBox="1"/>
          <p:nvPr/>
        </p:nvSpPr>
        <p:spPr>
          <a:xfrm>
            <a:off x="7381458" y="4175899"/>
            <a:ext cx="208835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tasty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69E3CF4-A0B5-490F-80D4-22E62609D9A2}"/>
              </a:ext>
            </a:extLst>
          </p:cNvPr>
          <p:cNvSpPr txBox="1">
            <a:spLocks/>
          </p:cNvSpPr>
          <p:nvPr/>
        </p:nvSpPr>
        <p:spPr>
          <a:xfrm>
            <a:off x="2406641" y="5680704"/>
            <a:ext cx="7378718" cy="1073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Use your activity sheet to write your chosen sentence.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E6721D-3AED-450C-9397-82EFBF96B1F1}"/>
              </a:ext>
            </a:extLst>
          </p:cNvPr>
          <p:cNvSpPr txBox="1"/>
          <p:nvPr/>
        </p:nvSpPr>
        <p:spPr>
          <a:xfrm>
            <a:off x="4642088" y="2644881"/>
            <a:ext cx="224241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A886A7-467A-465C-A2BA-F53E015152BF}"/>
              </a:ext>
            </a:extLst>
          </p:cNvPr>
          <p:cNvSpPr txBox="1"/>
          <p:nvPr/>
        </p:nvSpPr>
        <p:spPr>
          <a:xfrm>
            <a:off x="4642088" y="2644881"/>
            <a:ext cx="224241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sweet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F0636-CAA8-4B53-8ADC-080560C5FF26}"/>
              </a:ext>
            </a:extLst>
          </p:cNvPr>
          <p:cNvSpPr txBox="1"/>
          <p:nvPr/>
        </p:nvSpPr>
        <p:spPr>
          <a:xfrm>
            <a:off x="4779013" y="2636063"/>
            <a:ext cx="208835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tasty</a:t>
            </a:r>
          </a:p>
        </p:txBody>
      </p:sp>
    </p:spTree>
    <p:extLst>
      <p:ext uri="{BB962C8B-B14F-4D97-AF65-F5344CB8AC3E}">
        <p14:creationId xmlns:p14="http://schemas.microsoft.com/office/powerpoint/2010/main" val="27430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1" animBg="1"/>
      <p:bldP spid="17" grpId="2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anda's Surprise: Amazon.co.uk: Eileen Browne: Books">
            <a:extLst>
              <a:ext uri="{FF2B5EF4-FFF2-40B4-BE49-F238E27FC236}">
                <a16:creationId xmlns:a16="http://schemas.microsoft.com/office/drawing/2014/main" id="{CB9D096C-1C4A-4B04-9D64-30BDAF94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4814775"/>
            <a:ext cx="2372137" cy="19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0CF1006-C1FE-4E84-A8E1-084E6E33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13711"/>
              </p:ext>
            </p:extLst>
          </p:nvPr>
        </p:nvGraphicFramePr>
        <p:xfrm>
          <a:off x="1002814" y="2556617"/>
          <a:ext cx="10186371" cy="155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513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1566750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1439717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4199774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  <a:gridCol w="1661172">
                  <a:extLst>
                    <a:ext uri="{9D8B030D-6E8A-4147-A177-3AD203B41FA5}">
                      <a16:colId xmlns:a16="http://schemas.microsoft.com/office/drawing/2014/main" val="418923717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982560802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like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the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_________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peas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Choose a describing word to put in the box.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Which word describes the peas best?</a:t>
            </a:r>
          </a:p>
        </p:txBody>
      </p:sp>
      <p:pic>
        <p:nvPicPr>
          <p:cNvPr id="11" name="Picture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F7A692-051E-49DD-B680-3984CB28363C}"/>
              </a:ext>
            </a:extLst>
          </p:cNvPr>
          <p:cNvSpPr txBox="1"/>
          <p:nvPr/>
        </p:nvSpPr>
        <p:spPr>
          <a:xfrm>
            <a:off x="3084957" y="4150798"/>
            <a:ext cx="224241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7CE4E3-82D4-4A72-A591-B089182A47AB}"/>
              </a:ext>
            </a:extLst>
          </p:cNvPr>
          <p:cNvSpPr txBox="1"/>
          <p:nvPr/>
        </p:nvSpPr>
        <p:spPr>
          <a:xfrm>
            <a:off x="5458494" y="4158520"/>
            <a:ext cx="224241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small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81581-D880-4C29-9818-3B6427BB908C}"/>
              </a:ext>
            </a:extLst>
          </p:cNvPr>
          <p:cNvSpPr txBox="1"/>
          <p:nvPr/>
        </p:nvSpPr>
        <p:spPr>
          <a:xfrm>
            <a:off x="7832032" y="4150798"/>
            <a:ext cx="208835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soft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69E3CF4-A0B5-490F-80D4-22E62609D9A2}"/>
              </a:ext>
            </a:extLst>
          </p:cNvPr>
          <p:cNvSpPr txBox="1">
            <a:spLocks/>
          </p:cNvSpPr>
          <p:nvPr/>
        </p:nvSpPr>
        <p:spPr>
          <a:xfrm>
            <a:off x="2406641" y="5680704"/>
            <a:ext cx="7378718" cy="1073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Use your activity sheet to write your chosen sentence.</a:t>
            </a:r>
          </a:p>
        </p:txBody>
      </p:sp>
      <p:pic>
        <p:nvPicPr>
          <p:cNvPr id="15" name="Picture 4" descr="Peas Clipart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50DCD47-5339-4344-884D-900F8CC5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9" y="5134558"/>
            <a:ext cx="2259426" cy="1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F21AFB-1B01-4B45-9E33-1E5F14F4682A}"/>
              </a:ext>
            </a:extLst>
          </p:cNvPr>
          <p:cNvSpPr txBox="1"/>
          <p:nvPr/>
        </p:nvSpPr>
        <p:spPr>
          <a:xfrm>
            <a:off x="5458494" y="2790643"/>
            <a:ext cx="224241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EF1DC4-37F9-4072-9D11-1FF5D610E236}"/>
              </a:ext>
            </a:extLst>
          </p:cNvPr>
          <p:cNvSpPr txBox="1"/>
          <p:nvPr/>
        </p:nvSpPr>
        <p:spPr>
          <a:xfrm>
            <a:off x="5458493" y="2801252"/>
            <a:ext cx="224241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small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8C1C66-5261-4225-99F6-74CBD943096B}"/>
              </a:ext>
            </a:extLst>
          </p:cNvPr>
          <p:cNvSpPr txBox="1"/>
          <p:nvPr/>
        </p:nvSpPr>
        <p:spPr>
          <a:xfrm>
            <a:off x="5535523" y="2758929"/>
            <a:ext cx="208835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soft</a:t>
            </a:r>
          </a:p>
        </p:txBody>
      </p:sp>
    </p:spTree>
    <p:extLst>
      <p:ext uri="{BB962C8B-B14F-4D97-AF65-F5344CB8AC3E}">
        <p14:creationId xmlns:p14="http://schemas.microsoft.com/office/powerpoint/2010/main" val="30888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ree Carrot Cliparts, Download Free Clip Art, Free Clip Art on ...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A2E10D7-BEF6-4392-83AD-1E5BB827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52" y="4067525"/>
            <a:ext cx="2648068" cy="264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anda's Surprise: Amazon.co.uk: Eileen Browne: Books">
            <a:extLst>
              <a:ext uri="{FF2B5EF4-FFF2-40B4-BE49-F238E27FC236}">
                <a16:creationId xmlns:a16="http://schemas.microsoft.com/office/drawing/2014/main" id="{CB9D096C-1C4A-4B04-9D64-30BDAF94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4814775"/>
            <a:ext cx="2372137" cy="19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0CF1006-C1FE-4E84-A8E1-084E6E33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49909"/>
              </p:ext>
            </p:extLst>
          </p:nvPr>
        </p:nvGraphicFramePr>
        <p:xfrm>
          <a:off x="781109" y="2542536"/>
          <a:ext cx="10801291" cy="155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513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1566750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1439717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4199774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  <a:gridCol w="2320418">
                  <a:extLst>
                    <a:ext uri="{9D8B030D-6E8A-4147-A177-3AD203B41FA5}">
                      <a16:colId xmlns:a16="http://schemas.microsoft.com/office/drawing/2014/main" val="418923717"/>
                    </a:ext>
                  </a:extLst>
                </a:gridCol>
                <a:gridCol w="597119">
                  <a:extLst>
                    <a:ext uri="{9D8B030D-6E8A-4147-A177-3AD203B41FA5}">
                      <a16:colId xmlns:a16="http://schemas.microsoft.com/office/drawing/2014/main" val="982560802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like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the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_________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carrot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Choose a describing word to put in the box.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Which word describes the carrot best?</a:t>
            </a:r>
          </a:p>
        </p:txBody>
      </p:sp>
      <p:pic>
        <p:nvPicPr>
          <p:cNvPr id="11" name="Picture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F7A692-051E-49DD-B680-3984CB28363C}"/>
              </a:ext>
            </a:extLst>
          </p:cNvPr>
          <p:cNvSpPr txBox="1"/>
          <p:nvPr/>
        </p:nvSpPr>
        <p:spPr>
          <a:xfrm>
            <a:off x="2634382" y="4175899"/>
            <a:ext cx="287852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crunchy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7CE4E3-82D4-4A72-A591-B089182A47AB}"/>
              </a:ext>
            </a:extLst>
          </p:cNvPr>
          <p:cNvSpPr txBox="1"/>
          <p:nvPr/>
        </p:nvSpPr>
        <p:spPr>
          <a:xfrm>
            <a:off x="5602869" y="4175899"/>
            <a:ext cx="250745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81581-D880-4C29-9818-3B6427BB908C}"/>
              </a:ext>
            </a:extLst>
          </p:cNvPr>
          <p:cNvSpPr txBox="1"/>
          <p:nvPr/>
        </p:nvSpPr>
        <p:spPr>
          <a:xfrm>
            <a:off x="8327473" y="4151274"/>
            <a:ext cx="208835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sweet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69E3CF4-A0B5-490F-80D4-22E62609D9A2}"/>
              </a:ext>
            </a:extLst>
          </p:cNvPr>
          <p:cNvSpPr txBox="1">
            <a:spLocks/>
          </p:cNvSpPr>
          <p:nvPr/>
        </p:nvSpPr>
        <p:spPr>
          <a:xfrm>
            <a:off x="2406641" y="5680704"/>
            <a:ext cx="7378718" cy="1073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Use your activity sheet to write your chosen sentence.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44AEEB-0AD5-4479-87DB-86C5B26A02F8}"/>
              </a:ext>
            </a:extLst>
          </p:cNvPr>
          <p:cNvSpPr txBox="1"/>
          <p:nvPr/>
        </p:nvSpPr>
        <p:spPr>
          <a:xfrm>
            <a:off x="5031815" y="2754012"/>
            <a:ext cx="287852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crunchy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3DD99-2960-47DB-B90B-2DE2EE3F9E51}"/>
              </a:ext>
            </a:extLst>
          </p:cNvPr>
          <p:cNvSpPr txBox="1"/>
          <p:nvPr/>
        </p:nvSpPr>
        <p:spPr>
          <a:xfrm>
            <a:off x="5126558" y="2740199"/>
            <a:ext cx="250745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orange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A90A45-ED4E-4486-AD2D-B7B999AE2F34}"/>
              </a:ext>
            </a:extLst>
          </p:cNvPr>
          <p:cNvSpPr txBox="1"/>
          <p:nvPr/>
        </p:nvSpPr>
        <p:spPr>
          <a:xfrm>
            <a:off x="5336108" y="2754012"/>
            <a:ext cx="208835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sweet</a:t>
            </a:r>
          </a:p>
        </p:txBody>
      </p:sp>
    </p:spTree>
    <p:extLst>
      <p:ext uri="{BB962C8B-B14F-4D97-AF65-F5344CB8AC3E}">
        <p14:creationId xmlns:p14="http://schemas.microsoft.com/office/powerpoint/2010/main" val="5992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anda's Surprise: Amazon.co.uk: Eileen Browne: Books">
            <a:extLst>
              <a:ext uri="{FF2B5EF4-FFF2-40B4-BE49-F238E27FC236}">
                <a16:creationId xmlns:a16="http://schemas.microsoft.com/office/drawing/2014/main" id="{CB9D096C-1C4A-4B04-9D64-30BDAF94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4814775"/>
            <a:ext cx="2372137" cy="19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0CF1006-C1FE-4E84-A8E1-084E6E33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75343"/>
              </p:ext>
            </p:extLst>
          </p:nvPr>
        </p:nvGraphicFramePr>
        <p:xfrm>
          <a:off x="596347" y="2528456"/>
          <a:ext cx="11065563" cy="155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513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1566750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1439717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4199774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  <a:gridCol w="2545705">
                  <a:extLst>
                    <a:ext uri="{9D8B030D-6E8A-4147-A177-3AD203B41FA5}">
                      <a16:colId xmlns:a16="http://schemas.microsoft.com/office/drawing/2014/main" val="418923717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982560802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like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the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_________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broccoli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Choose a describing word to put in the box.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Which word describes the broccoli best?</a:t>
            </a:r>
          </a:p>
        </p:txBody>
      </p:sp>
      <p:pic>
        <p:nvPicPr>
          <p:cNvPr id="11" name="Picture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F7A692-051E-49DD-B680-3984CB28363C}"/>
              </a:ext>
            </a:extLst>
          </p:cNvPr>
          <p:cNvSpPr txBox="1"/>
          <p:nvPr/>
        </p:nvSpPr>
        <p:spPr>
          <a:xfrm>
            <a:off x="2634383" y="4175899"/>
            <a:ext cx="224241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7CE4E3-82D4-4A72-A591-B089182A47AB}"/>
              </a:ext>
            </a:extLst>
          </p:cNvPr>
          <p:cNvSpPr txBox="1"/>
          <p:nvPr/>
        </p:nvSpPr>
        <p:spPr>
          <a:xfrm>
            <a:off x="5007920" y="4183621"/>
            <a:ext cx="224241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fluffy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81581-D880-4C29-9818-3B6427BB908C}"/>
              </a:ext>
            </a:extLst>
          </p:cNvPr>
          <p:cNvSpPr txBox="1"/>
          <p:nvPr/>
        </p:nvSpPr>
        <p:spPr>
          <a:xfrm>
            <a:off x="7381458" y="4175899"/>
            <a:ext cx="270344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healthy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69E3CF4-A0B5-490F-80D4-22E62609D9A2}"/>
              </a:ext>
            </a:extLst>
          </p:cNvPr>
          <p:cNvSpPr txBox="1">
            <a:spLocks/>
          </p:cNvSpPr>
          <p:nvPr/>
        </p:nvSpPr>
        <p:spPr>
          <a:xfrm>
            <a:off x="2406641" y="5680704"/>
            <a:ext cx="7378718" cy="1073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Use your activity sheet to write your chosen sentence.</a:t>
            </a:r>
          </a:p>
        </p:txBody>
      </p:sp>
      <p:pic>
        <p:nvPicPr>
          <p:cNvPr id="15" name="Picture 7" descr="Free Broccoli Clipart | Free Images at Clker.com - vector clip art ...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0565D95-E951-4C31-835E-9F5A1C9C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1"/>
          <a:stretch>
            <a:fillRect/>
          </a:stretch>
        </p:blipFill>
        <p:spPr bwMode="auto">
          <a:xfrm>
            <a:off x="9713843" y="4532243"/>
            <a:ext cx="2345049" cy="20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732623-D73E-4FFD-93FB-45066CBFDE0C}"/>
              </a:ext>
            </a:extLst>
          </p:cNvPr>
          <p:cNvSpPr txBox="1"/>
          <p:nvPr/>
        </p:nvSpPr>
        <p:spPr>
          <a:xfrm>
            <a:off x="4974791" y="2767250"/>
            <a:ext cx="224241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28BAE-3199-49CA-BD85-38A3FA3D2ECA}"/>
              </a:ext>
            </a:extLst>
          </p:cNvPr>
          <p:cNvSpPr txBox="1"/>
          <p:nvPr/>
        </p:nvSpPr>
        <p:spPr>
          <a:xfrm>
            <a:off x="4974790" y="2743112"/>
            <a:ext cx="224241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fluffy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14F7BE-FAFD-4EA8-B828-C240816E640B}"/>
              </a:ext>
            </a:extLst>
          </p:cNvPr>
          <p:cNvSpPr txBox="1"/>
          <p:nvPr/>
        </p:nvSpPr>
        <p:spPr>
          <a:xfrm>
            <a:off x="4876801" y="2743112"/>
            <a:ext cx="270344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healthy</a:t>
            </a:r>
          </a:p>
        </p:txBody>
      </p:sp>
    </p:spTree>
    <p:extLst>
      <p:ext uri="{BB962C8B-B14F-4D97-AF65-F5344CB8AC3E}">
        <p14:creationId xmlns:p14="http://schemas.microsoft.com/office/powerpoint/2010/main" val="20709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0A80595-BC17-4754-95DD-E0423B56B5A9}"/>
              </a:ext>
            </a:extLst>
          </p:cNvPr>
          <p:cNvSpPr txBox="1"/>
          <p:nvPr/>
        </p:nvSpPr>
        <p:spPr>
          <a:xfrm>
            <a:off x="7171879" y="4182343"/>
            <a:ext cx="270344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crunchy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D7A05D-852D-4DB2-9D15-82B8F22AE538}"/>
              </a:ext>
            </a:extLst>
          </p:cNvPr>
          <p:cNvSpPr txBox="1"/>
          <p:nvPr/>
        </p:nvSpPr>
        <p:spPr>
          <a:xfrm>
            <a:off x="4738399" y="4190944"/>
            <a:ext cx="224241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sweet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CB02A4-22C9-4269-B1ED-3777FD028340}"/>
              </a:ext>
            </a:extLst>
          </p:cNvPr>
          <p:cNvSpPr txBox="1"/>
          <p:nvPr/>
        </p:nvSpPr>
        <p:spPr>
          <a:xfrm>
            <a:off x="3036589" y="4190944"/>
            <a:ext cx="151074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12" name="Picture 2" descr="Handa's Surprise: Amazon.co.uk: Eileen Browne: Books">
            <a:extLst>
              <a:ext uri="{FF2B5EF4-FFF2-40B4-BE49-F238E27FC236}">
                <a16:creationId xmlns:a16="http://schemas.microsoft.com/office/drawing/2014/main" id="{CB9D096C-1C4A-4B04-9D64-30BDAF94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4814775"/>
            <a:ext cx="2372137" cy="19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0CF1006-C1FE-4E84-A8E1-084E6E33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0991"/>
              </p:ext>
            </p:extLst>
          </p:nvPr>
        </p:nvGraphicFramePr>
        <p:xfrm>
          <a:off x="730098" y="2478099"/>
          <a:ext cx="10547502" cy="155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513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1566750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1439717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4199774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  <a:gridCol w="2373427">
                  <a:extLst>
                    <a:ext uri="{9D8B030D-6E8A-4147-A177-3AD203B41FA5}">
                      <a16:colId xmlns:a16="http://schemas.microsoft.com/office/drawing/2014/main" val="418923717"/>
                    </a:ext>
                  </a:extLst>
                </a:gridCol>
                <a:gridCol w="290321">
                  <a:extLst>
                    <a:ext uri="{9D8B030D-6E8A-4147-A177-3AD203B41FA5}">
                      <a16:colId xmlns:a16="http://schemas.microsoft.com/office/drawing/2014/main" val="982560802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like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the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_________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latin typeface="Comic Sans MS" panose="030F0702030302020204" pitchFamily="66" charset="0"/>
                        </a:rPr>
                        <a:t>pepper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48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Choose a describing word to put in the box.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Which word describes the pepper best?</a:t>
            </a:r>
          </a:p>
        </p:txBody>
      </p:sp>
      <p:pic>
        <p:nvPicPr>
          <p:cNvPr id="11" name="Picture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F7A692-051E-49DD-B680-3984CB28363C}"/>
              </a:ext>
            </a:extLst>
          </p:cNvPr>
          <p:cNvSpPr txBox="1"/>
          <p:nvPr/>
        </p:nvSpPr>
        <p:spPr>
          <a:xfrm>
            <a:off x="5542212" y="2571091"/>
            <a:ext cx="151074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7CE4E3-82D4-4A72-A591-B089182A47AB}"/>
              </a:ext>
            </a:extLst>
          </p:cNvPr>
          <p:cNvSpPr txBox="1"/>
          <p:nvPr/>
        </p:nvSpPr>
        <p:spPr>
          <a:xfrm>
            <a:off x="5176376" y="2610155"/>
            <a:ext cx="224241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sweet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81581-D880-4C29-9818-3B6427BB908C}"/>
              </a:ext>
            </a:extLst>
          </p:cNvPr>
          <p:cNvSpPr txBox="1"/>
          <p:nvPr/>
        </p:nvSpPr>
        <p:spPr>
          <a:xfrm>
            <a:off x="5064784" y="2590623"/>
            <a:ext cx="270344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crunchy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69E3CF4-A0B5-490F-80D4-22E62609D9A2}"/>
              </a:ext>
            </a:extLst>
          </p:cNvPr>
          <p:cNvSpPr txBox="1">
            <a:spLocks/>
          </p:cNvSpPr>
          <p:nvPr/>
        </p:nvSpPr>
        <p:spPr>
          <a:xfrm>
            <a:off x="2406641" y="5680704"/>
            <a:ext cx="7378718" cy="1073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Use your activity sheet to write your chosen sentence.</a:t>
            </a:r>
          </a:p>
        </p:txBody>
      </p:sp>
      <p:pic>
        <p:nvPicPr>
          <p:cNvPr id="15" name="Picture 10" descr="Library of jpg royalty free library bell peppers png files ...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2FB685E-C6E4-464D-B253-12B81E86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326" y="4030152"/>
            <a:ext cx="1981820" cy="27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9" grpId="0" animBg="1"/>
      <p:bldP spid="19" grpId="1" animBg="1"/>
      <p:bldP spid="16" grpId="0" animBg="1"/>
      <p:bldP spid="16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2" descr="Handa's Surprise: Amazon.co.uk: Eileen Browne: Books">
            <a:extLst>
              <a:ext uri="{FF2B5EF4-FFF2-40B4-BE49-F238E27FC236}">
                <a16:creationId xmlns:a16="http://schemas.microsoft.com/office/drawing/2014/main" id="{0BD7002E-5835-495F-9F7A-C3AEB9D2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790770"/>
            <a:ext cx="3652655" cy="29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94386" y="2857085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116374" y="285708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112688" y="285558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120060" y="283202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112687" y="2861376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120059" y="286636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103840" y="285005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120058" y="288992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109382" y="287422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118216" y="287422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094386" y="2880646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ch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29EE3C-E9AC-4473-8DBC-7C1DC60D227F}"/>
              </a:ext>
            </a:extLst>
          </p:cNvPr>
          <p:cNvGrpSpPr/>
          <p:nvPr/>
        </p:nvGrpSpPr>
        <p:grpSpPr>
          <a:xfrm>
            <a:off x="7080303" y="1601770"/>
            <a:ext cx="3472070" cy="4929809"/>
            <a:chOff x="7080303" y="1601770"/>
            <a:chExt cx="3472070" cy="49298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30F985-162E-43FE-81BD-99CA201BAA13}"/>
                </a:ext>
              </a:extLst>
            </p:cNvPr>
            <p:cNvGrpSpPr/>
            <p:nvPr/>
          </p:nvGrpSpPr>
          <p:grpSpPr>
            <a:xfrm>
              <a:off x="7080303" y="1601770"/>
              <a:ext cx="3472070" cy="4929809"/>
              <a:chOff x="7080303" y="1601770"/>
              <a:chExt cx="3472070" cy="492980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29657C9-28C5-49F8-949C-736D9FFB02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1957" t="20276" r="29565" b="7805"/>
              <a:stretch/>
            </p:blipFill>
            <p:spPr>
              <a:xfrm>
                <a:off x="7080303" y="1601770"/>
                <a:ext cx="3472070" cy="492980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D979C4-EC61-4DE8-9F74-39790F1485E8}"/>
                  </a:ext>
                </a:extLst>
              </p:cNvPr>
              <p:cNvSpPr/>
              <p:nvPr/>
            </p:nvSpPr>
            <p:spPr>
              <a:xfrm>
                <a:off x="7772770" y="1988189"/>
                <a:ext cx="2369520" cy="26808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36D2711-3295-4364-8C58-38704FD8DD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8233" t="70581" r="45505" b="9970"/>
              <a:stretch/>
            </p:blipFill>
            <p:spPr>
              <a:xfrm>
                <a:off x="8243143" y="2091969"/>
                <a:ext cx="1469793" cy="2568100"/>
              </a:xfrm>
              <a:prstGeom prst="rect">
                <a:avLst/>
              </a:prstGeom>
            </p:spPr>
          </p:pic>
        </p:grpSp>
        <p:pic>
          <p:nvPicPr>
            <p:cNvPr id="1026" name="Picture 2" descr="Pushing An Object Clipart">
              <a:extLst>
                <a:ext uri="{FF2B5EF4-FFF2-40B4-BE49-F238E27FC236}">
                  <a16:creationId xmlns:a16="http://schemas.microsoft.com/office/drawing/2014/main" id="{FB9B44B9-EB07-492E-9CC9-5A2E61C88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374" y="2091969"/>
              <a:ext cx="2873928" cy="2577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0BA120-4434-40E7-B0AF-77D4BA2A2C55}"/>
              </a:ext>
            </a:extLst>
          </p:cNvPr>
          <p:cNvGrpSpPr/>
          <p:nvPr/>
        </p:nvGrpSpPr>
        <p:grpSpPr>
          <a:xfrm>
            <a:off x="1402457" y="1585739"/>
            <a:ext cx="3472070" cy="4929809"/>
            <a:chOff x="1402457" y="1585739"/>
            <a:chExt cx="3472070" cy="49298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1C0311-CAA9-4887-9791-EB717CAE0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957" t="17569" r="29565" b="10512"/>
            <a:stretch/>
          </p:blipFill>
          <p:spPr>
            <a:xfrm>
              <a:off x="1402457" y="1585739"/>
              <a:ext cx="3472070" cy="49298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DF3CAC-3BAA-49E0-B792-F80E03DE0FC5}"/>
                </a:ext>
              </a:extLst>
            </p:cNvPr>
            <p:cNvSpPr/>
            <p:nvPr/>
          </p:nvSpPr>
          <p:spPr>
            <a:xfrm>
              <a:off x="2111074" y="1988189"/>
              <a:ext cx="2205776" cy="2671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C:\Users\meghan.hardie\AppData\Local\Microsoft\Windows\INetCache\Content.Word\1.png">
              <a:extLst>
                <a:ext uri="{FF2B5EF4-FFF2-40B4-BE49-F238E27FC236}">
                  <a16:creationId xmlns:a16="http://schemas.microsoft.com/office/drawing/2014/main" id="{081FB39C-4D5A-4904-B75F-88BCFA7C3173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1" t="14927" r="4726" b="67857"/>
            <a:stretch/>
          </p:blipFill>
          <p:spPr bwMode="auto">
            <a:xfrm>
              <a:off x="1842411" y="2273442"/>
              <a:ext cx="2581433" cy="23956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42411" y="4955161"/>
            <a:ext cx="53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934599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27432" y="4955161"/>
            <a:ext cx="914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495291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444593" y="4955161"/>
            <a:ext cx="922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543667" y="4955161"/>
            <a:ext cx="54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3E72B9A-1364-45F5-B2ED-97EEBDDE1711}"/>
              </a:ext>
            </a:extLst>
          </p:cNvPr>
          <p:cNvGrpSpPr/>
          <p:nvPr/>
        </p:nvGrpSpPr>
        <p:grpSpPr>
          <a:xfrm>
            <a:off x="6999838" y="1563066"/>
            <a:ext cx="3485322" cy="4929809"/>
            <a:chOff x="6999838" y="1563066"/>
            <a:chExt cx="3485322" cy="49298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02C201-BFDA-4A0B-BF1B-3381B5E5E70B}"/>
                </a:ext>
              </a:extLst>
            </p:cNvPr>
            <p:cNvGrpSpPr/>
            <p:nvPr/>
          </p:nvGrpSpPr>
          <p:grpSpPr>
            <a:xfrm>
              <a:off x="6999838" y="1563066"/>
              <a:ext cx="3485322" cy="4929809"/>
              <a:chOff x="6999838" y="1563066"/>
              <a:chExt cx="3485322" cy="492980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1EFC004-99CE-4FCC-BFFE-0F34851260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1957" t="21242" r="29456" b="6838"/>
              <a:stretch/>
            </p:blipFill>
            <p:spPr>
              <a:xfrm>
                <a:off x="6999838" y="1563066"/>
                <a:ext cx="3485322" cy="492980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25F4C1-2821-4AA3-B046-2640A813FF97}"/>
                  </a:ext>
                </a:extLst>
              </p:cNvPr>
              <p:cNvSpPr/>
              <p:nvPr/>
            </p:nvSpPr>
            <p:spPr>
              <a:xfrm>
                <a:off x="7524925" y="1853967"/>
                <a:ext cx="2659310" cy="291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2B1AAB-CA8E-4ACE-93AD-44420BBBC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033" y="2265056"/>
              <a:ext cx="2954202" cy="2079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1E301D-166D-464F-821F-19EBE3EB93FC}"/>
              </a:ext>
            </a:extLst>
          </p:cNvPr>
          <p:cNvGrpSpPr/>
          <p:nvPr/>
        </p:nvGrpSpPr>
        <p:grpSpPr>
          <a:xfrm>
            <a:off x="1352755" y="1626877"/>
            <a:ext cx="3485322" cy="4929810"/>
            <a:chOff x="1352755" y="1626877"/>
            <a:chExt cx="3485322" cy="49298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44C8BA-F808-4B50-85D1-C2DB9CE62B4B}"/>
                </a:ext>
              </a:extLst>
            </p:cNvPr>
            <p:cNvGrpSpPr/>
            <p:nvPr/>
          </p:nvGrpSpPr>
          <p:grpSpPr>
            <a:xfrm>
              <a:off x="1352755" y="1626877"/>
              <a:ext cx="3485322" cy="4929810"/>
              <a:chOff x="1352755" y="1626877"/>
              <a:chExt cx="3485322" cy="492981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DB4A73F-8F1E-421E-89A2-802B64340B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957" t="18535" r="29456" b="9545"/>
              <a:stretch/>
            </p:blipFill>
            <p:spPr>
              <a:xfrm>
                <a:off x="1352755" y="1626877"/>
                <a:ext cx="3485322" cy="492981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55BD9-468C-43B7-BDF9-28D2BA1ABBAA}"/>
                  </a:ext>
                </a:extLst>
              </p:cNvPr>
              <p:cNvSpPr/>
              <p:nvPr/>
            </p:nvSpPr>
            <p:spPr>
              <a:xfrm>
                <a:off x="1736521" y="1946246"/>
                <a:ext cx="2810312" cy="27584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56C17-6F9F-423C-8F93-81155A94B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370" t="60493" r="68955" b="14989"/>
            <a:stretch/>
          </p:blipFill>
          <p:spPr>
            <a:xfrm>
              <a:off x="1633315" y="2255245"/>
              <a:ext cx="3010005" cy="234750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31991" y="4955161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949003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25482" y="4955161"/>
            <a:ext cx="857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426617" y="4888382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460210" y="488838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406543" y="4888382"/>
            <a:ext cx="857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97735"/>
              </p:ext>
            </p:extLst>
          </p:nvPr>
        </p:nvGraphicFramePr>
        <p:xfrm>
          <a:off x="797169" y="1828800"/>
          <a:ext cx="8148048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537252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830075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val="101851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push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Can a fish push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4000" dirty="0">
                <a:latin typeface="Comic Sans MS" panose="030F0702030302020204" pitchFamily="66" charset="0"/>
              </a:rPr>
              <a:t> swing?</a:t>
            </a:r>
          </a:p>
        </p:txBody>
      </p:sp>
      <p:pic>
        <p:nvPicPr>
          <p:cNvPr id="2050" name="Picture 2" descr="Child On Swing Clipart">
            <a:extLst>
              <a:ext uri="{FF2B5EF4-FFF2-40B4-BE49-F238E27FC236}">
                <a16:creationId xmlns:a16="http://schemas.microsoft.com/office/drawing/2014/main" id="{C0FCB04A-090A-49B8-93C7-EAE0EDE94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2319" r="4116" b="3040"/>
          <a:stretch/>
        </p:blipFill>
        <p:spPr bwMode="auto">
          <a:xfrm>
            <a:off x="8945217" y="3429000"/>
            <a:ext cx="3060632" cy="322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anda's Surprise: Amazon.co.uk: Eileen Browne: Books">
            <a:extLst>
              <a:ext uri="{FF2B5EF4-FFF2-40B4-BE49-F238E27FC236}">
                <a16:creationId xmlns:a16="http://schemas.microsoft.com/office/drawing/2014/main" id="{2864F095-941C-4AAF-A1F2-F528076A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790770"/>
            <a:ext cx="3652655" cy="29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Making sentences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anda's Surprise: Amazon.co.uk: Eileen Browne: Books">
            <a:extLst>
              <a:ext uri="{FF2B5EF4-FFF2-40B4-BE49-F238E27FC236}">
                <a16:creationId xmlns:a16="http://schemas.microsoft.com/office/drawing/2014/main" id="{65C65D07-4A65-4BC7-8B5D-E26F2FFF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4814775"/>
            <a:ext cx="2372137" cy="19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Note to parents-</a:t>
            </a:r>
          </a:p>
          <a:p>
            <a:r>
              <a:rPr lang="en-GB" dirty="0">
                <a:latin typeface="Comic Sans MS" panose="030F0702030302020204" pitchFamily="66" charset="0"/>
              </a:rPr>
              <a:t>Today’s activity is an interactive one. </a:t>
            </a:r>
          </a:p>
          <a:p>
            <a:r>
              <a:rPr lang="en-GB" dirty="0">
                <a:latin typeface="Comic Sans MS" panose="030F0702030302020204" pitchFamily="66" charset="0"/>
              </a:rPr>
              <a:t> Click on each vegetable to take you to a pre-set sentence.</a:t>
            </a:r>
          </a:p>
          <a:p>
            <a:r>
              <a:rPr lang="en-GB" dirty="0">
                <a:latin typeface="Comic Sans MS" panose="030F0702030302020204" pitchFamily="66" charset="0"/>
              </a:rPr>
              <a:t>There are three different adjectives for each vegetable for your child to choose from. </a:t>
            </a:r>
          </a:p>
          <a:p>
            <a:r>
              <a:rPr lang="en-GB" dirty="0">
                <a:latin typeface="Comic Sans MS" panose="030F0702030302020204" pitchFamily="66" charset="0"/>
              </a:rPr>
              <a:t>They can write a sentence using any of the vegetables and any of the adjectives.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Once they have finished, just click the vegetable in the right hand corner to take you back to the start.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4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are going to change the story of </a:t>
            </a:r>
            <a:r>
              <a:rPr lang="en-GB" dirty="0" err="1">
                <a:latin typeface="Comic Sans MS" panose="030F0702030302020204" pitchFamily="66" charset="0"/>
              </a:rPr>
              <a:t>Handa’s</a:t>
            </a:r>
            <a:r>
              <a:rPr lang="en-GB" dirty="0">
                <a:latin typeface="Comic Sans MS" panose="030F0702030302020204" pitchFamily="66" charset="0"/>
              </a:rPr>
              <a:t> surprise. Instead of fruit, we are going to use vegetables. Click on </a:t>
            </a:r>
            <a:r>
              <a:rPr lang="en-GB" b="1" u="sng" dirty="0">
                <a:latin typeface="Comic Sans MS" panose="030F0702030302020204" pitchFamily="66" charset="0"/>
              </a:rPr>
              <a:t>three</a:t>
            </a:r>
            <a:r>
              <a:rPr lang="en-GB" dirty="0">
                <a:latin typeface="Comic Sans MS" panose="030F0702030302020204" pitchFamily="66" charset="0"/>
              </a:rPr>
              <a:t> vegetables that you want to write about.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0DEC5C-41A9-4D8F-97F1-C9F59717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4972669"/>
            <a:ext cx="1425118" cy="1780142"/>
          </a:xfrm>
          <a:prstGeom prst="rect">
            <a:avLst/>
          </a:prstGeom>
        </p:spPr>
      </p:pic>
      <p:pic>
        <p:nvPicPr>
          <p:cNvPr id="12" name="Picture 2" descr="Handa's Surprise: Amazon.co.uk: Eileen Browne: Books">
            <a:extLst>
              <a:ext uri="{FF2B5EF4-FFF2-40B4-BE49-F238E27FC236}">
                <a16:creationId xmlns:a16="http://schemas.microsoft.com/office/drawing/2014/main" id="{65C65D07-4A65-4BC7-8B5D-E26F2FFF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4814775"/>
            <a:ext cx="2372137" cy="19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weet Corn Clipart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C4528E6-FCAC-49C2-8D61-070B3022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5283" r="17116" b="5742"/>
          <a:stretch>
            <a:fillRect/>
          </a:stretch>
        </p:blipFill>
        <p:spPr bwMode="auto">
          <a:xfrm>
            <a:off x="3067819" y="2724555"/>
            <a:ext cx="2088357" cy="241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ree Carrot Cliparts, Download Free Clip Art, Free Clip Art on ...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E55CC6C-221C-480D-A366-74532A6B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607" y="2324059"/>
            <a:ext cx="1981820" cy="197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eas Clipart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76A65C4-251A-49F1-A68F-2A7759E9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59" y="2517730"/>
            <a:ext cx="2259426" cy="1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ree Broccoli Clipart | Free Images at Clker.com - vector clip art ...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54745960-BB6C-498F-85EE-79B38DBD3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1"/>
          <a:stretch>
            <a:fillRect/>
          </a:stretch>
        </p:blipFill>
        <p:spPr bwMode="auto">
          <a:xfrm>
            <a:off x="5213115" y="4808148"/>
            <a:ext cx="2088357" cy="18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Library of jpg royalty free library bell peppers png files ...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356FC976-501D-49E9-A3A0-59A1FDD4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97" y="4051016"/>
            <a:ext cx="1981820" cy="27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6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420</Words>
  <Application>Microsoft Office PowerPoint</Application>
  <PresentationFormat>Widescreen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4</vt:lpstr>
      <vt:lpstr>Literacy- Session 4</vt:lpstr>
      <vt:lpstr>Literacy- Session 4</vt:lpstr>
      <vt:lpstr>Literacy- Session 4</vt:lpstr>
      <vt:lpstr>Literacy- Session 4</vt:lpstr>
      <vt:lpstr>Literacy- Session 4</vt:lpstr>
      <vt:lpstr>Literacy- Session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60</cp:revision>
  <dcterms:created xsi:type="dcterms:W3CDTF">2020-04-08T09:31:46Z</dcterms:created>
  <dcterms:modified xsi:type="dcterms:W3CDTF">2020-05-03T11:15:24Z</dcterms:modified>
</cp:coreProperties>
</file>