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72" r:id="rId2"/>
    <p:sldId id="273" r:id="rId3"/>
    <p:sldId id="257" r:id="rId4"/>
    <p:sldId id="289" r:id="rId5"/>
    <p:sldId id="271" r:id="rId6"/>
    <p:sldId id="275" r:id="rId7"/>
    <p:sldId id="290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97D80-CA50-46E5-8555-45879C189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7C138-8C60-493A-8AC3-15094436D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C66AA-36B5-469C-98BF-EE653A87A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F97AC-9CBD-420F-8BBD-47428E39A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35B76-E106-4120-BBE0-D305B708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06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4D9A1-B48F-4313-A12F-56389A24C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3CB67-FF75-4680-844A-F4F6962D8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372F9-D85E-450C-A70E-DD84633E6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31BB7-EAFD-4E7B-B408-322153AA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EE00-6956-427E-A582-5CB8DB40A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18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D7EAC6-31C7-4A4A-8F78-DB1600B8B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C2BF28-8940-4D99-AF3E-EC5E794D3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E9B7B-E3AB-471D-AA07-BC7CD718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AD25B-D7C0-4EEA-BA3B-212ABD387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E4266-A4B9-43F1-A90D-8663694CE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846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600344BB-EAB7-4B01-A667-368143732B4A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590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600344BB-EAB7-4B01-A667-368143732B4A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37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CE969-E513-47EA-A51D-956E55BD6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17537-E7AE-40A7-9571-B20A1AF03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3C845-4528-4D59-97CA-162849683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368D5-A2F4-415D-9CDC-B12FA9283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18DAE-6713-4DC1-B446-7069B100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1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1C054-0F67-4E05-B505-669773769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A5CB9-2F6D-4C32-A92F-8B3AD8CF0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344C-0F5A-46C1-AF50-F813842B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D4204-6286-4530-B62F-0B10D501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8AA54-0463-4D95-B667-A6BCA3FF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69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D190A-F14C-45DE-8C04-0E1E71BCF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437BC-EB83-4CCA-8977-4337B4D35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09502-A7BA-45E6-A3D8-D4F52CEFD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2184C-C9DF-4EE3-9BB5-D15075B24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E9A65-A4CD-425C-AA00-7055EB591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68225-42CE-482C-A441-E2C68EACA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54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0279B-7B66-48FD-B175-D2BE4C65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C4360-94E6-417E-A049-E1E82B500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8C442-0579-4F68-8BAF-1F269918C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05941C-DAD9-4B1F-9BBA-90CF73597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D94FB-5350-4C56-ABED-023678954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331DA1-C0EA-4151-B23E-A1B580E78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A44F1-910C-47DF-887E-92238A1B6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F54C1D-F73C-4C41-AB79-405170CA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12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7EAA8-CCC8-49CC-99F6-895F48416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27D873-C066-4AE3-89CB-8D36B16C9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A6C519-4C05-4D7B-B366-EA596108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1EEE03-8F2D-41D9-A3EB-8A0014F7F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7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F03010-0594-44E3-B345-06411CF19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C0A25-B4E0-4E7E-A511-78F554672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CECE7-E5F0-427D-98A7-999EF3994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57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3391B-F951-4115-B595-83274FEC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D6EDA-CECD-4798-BA99-0F4EDA376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54653-2B44-41F3-B40F-71DF960A6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E31FF-BB57-44C8-A70C-0F80C672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053C3-9A6A-4625-8547-38ED1357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A8238-1DA0-43AF-802C-96D9A47D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40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9E2ED-1D56-43FF-A736-3645EC284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FAFCD0-E700-4E2C-A176-4C54B12BB0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0798EE-1018-4081-AD85-FF0D49E55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1CD0F-7B3C-4272-AD73-06DCC2831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A345F-B1F9-4347-8836-03FC620B4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838C6A-A4F4-455F-9268-A83DBD2E0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20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8F4901-4CB4-433A-A35C-5675BC1C8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A9C0D-6810-464E-81EC-E5A0D6E83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0CF23-96B0-484A-81B8-8342A0311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4A323-CA67-45ED-AB4D-D9D529C34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03B9B-8BBD-4A48-AF0E-68915CEA5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69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penclipart.org/detail/861/boy-face-cartoon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openclipart.org/detail/1396/girl-face-cartoo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396/girl-face-cartoon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s://openclipart.org/detail/861/boy-face-cartoon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louds clipart jpeg, Clouds jpeg Transparent FREE for download on ...">
            <a:extLst>
              <a:ext uri="{FF2B5EF4-FFF2-40B4-BE49-F238E27FC236}">
                <a16:creationId xmlns:a16="http://schemas.microsoft.com/office/drawing/2014/main" id="{2CB33759-E51C-4489-AB35-34C062898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21" y="1099265"/>
            <a:ext cx="7646505" cy="403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>
                <a:latin typeface="Comic Sans MS" panose="030F0702030302020204" pitchFamily="66" charset="0"/>
              </a:rPr>
              <a:t>EYFS Maths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Session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C8E240-1E90-4B83-A3FA-CF2D8C56A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9376" y="4256664"/>
            <a:ext cx="2216471" cy="2491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085384-F978-4725-8F55-0FD07DA580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686162" y="243487"/>
            <a:ext cx="2346812" cy="2387600"/>
          </a:xfrm>
          <a:prstGeom prst="rect">
            <a:avLst/>
          </a:prstGeom>
        </p:spPr>
      </p:pic>
      <p:pic>
        <p:nvPicPr>
          <p:cNvPr id="1026" name="Picture 2" descr="Rainbow 0-20 Curved Number Line - EYFS Illustrated Number Lines ...">
            <a:extLst>
              <a:ext uri="{FF2B5EF4-FFF2-40B4-BE49-F238E27FC236}">
                <a16:creationId xmlns:a16="http://schemas.microsoft.com/office/drawing/2014/main" id="{5047044B-171A-4992-A036-949643A586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9" r="15549" b="50000"/>
          <a:stretch/>
        </p:blipFill>
        <p:spPr bwMode="auto">
          <a:xfrm>
            <a:off x="62720" y="55998"/>
            <a:ext cx="4721315" cy="171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ip Art: Counting Caterpillar Color 01 Labeled I abcteach.com ...">
            <a:extLst>
              <a:ext uri="{FF2B5EF4-FFF2-40B4-BE49-F238E27FC236}">
                <a16:creationId xmlns:a16="http://schemas.microsoft.com/office/drawing/2014/main" id="{1471BFA0-8C0D-4316-ABFD-AECEA51D1F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70"/>
          <a:stretch/>
        </p:blipFill>
        <p:spPr bwMode="auto">
          <a:xfrm>
            <a:off x="8163339" y="5170725"/>
            <a:ext cx="3924192" cy="16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5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52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u="sng" dirty="0">
                <a:latin typeface="Comic Sans MS" panose="030F0702030302020204" pitchFamily="66" charset="0"/>
              </a:rPr>
              <a:t>Message to parents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16F18-072A-4A3E-9516-68C7DBC6E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1300"/>
            <a:ext cx="10515600" cy="2971662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This week the children will be learning to count on/back using a number line and solve simple addition/subtraction problems. The activities provided are to be used alongside practical examples. </a:t>
            </a:r>
          </a:p>
          <a:p>
            <a:r>
              <a:rPr lang="en-GB" dirty="0">
                <a:latin typeface="Comic Sans MS" panose="030F0702030302020204" pitchFamily="66" charset="0"/>
              </a:rPr>
              <a:t>Reinforce the language as this will help your child to learn the concepts.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DF240-6FCE-41EE-B58B-A446CA39D54A}"/>
              </a:ext>
            </a:extLst>
          </p:cNvPr>
          <p:cNvSpPr txBox="1"/>
          <p:nvPr/>
        </p:nvSpPr>
        <p:spPr>
          <a:xfrm>
            <a:off x="405302" y="5807053"/>
            <a:ext cx="11508279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If we are adding/taking away, will our number get ‘smaller’/’bigger’?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B0A287E-0A8B-4950-BF75-778244B3C80E}"/>
              </a:ext>
            </a:extLst>
          </p:cNvPr>
          <p:cNvSpPr txBox="1"/>
          <p:nvPr/>
        </p:nvSpPr>
        <p:spPr>
          <a:xfrm>
            <a:off x="405302" y="4042823"/>
            <a:ext cx="3557384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count on/back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DE5C359-17E7-406F-AFE7-F6059DA463E4}"/>
              </a:ext>
            </a:extLst>
          </p:cNvPr>
          <p:cNvSpPr txBox="1"/>
          <p:nvPr/>
        </p:nvSpPr>
        <p:spPr>
          <a:xfrm>
            <a:off x="4542303" y="3788950"/>
            <a:ext cx="7374026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How many jumps do you need?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A81C0A-8B63-44C5-B722-C595DF2ECC75}"/>
              </a:ext>
            </a:extLst>
          </p:cNvPr>
          <p:cNvSpPr txBox="1"/>
          <p:nvPr/>
        </p:nvSpPr>
        <p:spPr>
          <a:xfrm>
            <a:off x="1647171" y="4878814"/>
            <a:ext cx="10269158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Are we going up or down the number line? 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433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900" b="1" u="sng" dirty="0">
                <a:latin typeface="Comic Sans MS" panose="030F0702030302020204" pitchFamily="66" charset="0"/>
              </a:rPr>
              <a:t>Warm Up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Let’s warm up our brains ready to learn.</a:t>
            </a:r>
          </a:p>
        </p:txBody>
      </p:sp>
      <p:pic>
        <p:nvPicPr>
          <p:cNvPr id="2050" name="Picture 2" descr="Numicon | Settle Church of England Primary School">
            <a:extLst>
              <a:ext uri="{FF2B5EF4-FFF2-40B4-BE49-F238E27FC236}">
                <a16:creationId xmlns:a16="http://schemas.microsoft.com/office/drawing/2014/main" id="{EE29745A-0C1B-4DEF-B72F-68ACF4B415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8" r="42137" b="20161"/>
          <a:stretch/>
        </p:blipFill>
        <p:spPr bwMode="auto">
          <a:xfrm>
            <a:off x="5022574" y="1656855"/>
            <a:ext cx="1817326" cy="360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C9346529-00E2-46D2-8BD6-CA2FDFF50A2E}"/>
              </a:ext>
            </a:extLst>
          </p:cNvPr>
          <p:cNvSpPr txBox="1">
            <a:spLocks/>
          </p:cNvSpPr>
          <p:nvPr/>
        </p:nvSpPr>
        <p:spPr>
          <a:xfrm>
            <a:off x="838200" y="52011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900" dirty="0">
                <a:latin typeface="Comic Sans MS" panose="030F0702030302020204" pitchFamily="66" charset="0"/>
              </a:rPr>
              <a:t>Add the Numicon together… what number have you made?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742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C6B95-5B95-4385-BAE7-870723E7F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latin typeface="Comic Sans MS" panose="030F0702030302020204" pitchFamily="66" charset="0"/>
              </a:rPr>
              <a:t>Warm Up – the answer is…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C62F6A-C6DE-4B4B-ADC8-013DFD5D5914}"/>
              </a:ext>
            </a:extLst>
          </p:cNvPr>
          <p:cNvSpPr txBox="1"/>
          <p:nvPr/>
        </p:nvSpPr>
        <p:spPr>
          <a:xfrm>
            <a:off x="3384645" y="5732060"/>
            <a:ext cx="5322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 Well done!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7" name="Picture 2" descr="Numicon | Settle Church of England Primary School">
            <a:extLst>
              <a:ext uri="{FF2B5EF4-FFF2-40B4-BE49-F238E27FC236}">
                <a16:creationId xmlns:a16="http://schemas.microsoft.com/office/drawing/2014/main" id="{6398C334-77F5-40F0-A568-27B9884597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8" r="42137" b="20161"/>
          <a:stretch/>
        </p:blipFill>
        <p:spPr bwMode="auto">
          <a:xfrm>
            <a:off x="3498574" y="1511081"/>
            <a:ext cx="1817326" cy="360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4BD23FB-B9EB-4620-BC20-BAA461524A63}"/>
              </a:ext>
            </a:extLst>
          </p:cNvPr>
          <p:cNvSpPr/>
          <p:nvPr/>
        </p:nvSpPr>
        <p:spPr>
          <a:xfrm>
            <a:off x="6149567" y="2603378"/>
            <a:ext cx="255711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10!</a:t>
            </a:r>
          </a:p>
        </p:txBody>
      </p:sp>
    </p:spTree>
    <p:extLst>
      <p:ext uri="{BB962C8B-B14F-4D97-AF65-F5344CB8AC3E}">
        <p14:creationId xmlns:p14="http://schemas.microsoft.com/office/powerpoint/2010/main" val="274465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0">
            <a:extLst>
              <a:ext uri="{FF2B5EF4-FFF2-40B4-BE49-F238E27FC236}">
                <a16:creationId xmlns:a16="http://schemas.microsoft.com/office/drawing/2014/main" id="{39201D12-360F-4B53-8699-90DCE68C0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4889" y="2986089"/>
            <a:ext cx="11572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rgbClr val="4A3582"/>
                </a:solidFill>
                <a:latin typeface="Twinkl SemiBold" charset="0"/>
              </a:rPr>
              <a:t>10</a:t>
            </a:r>
          </a:p>
        </p:txBody>
      </p:sp>
      <p:sp>
        <p:nvSpPr>
          <p:cNvPr id="10243" name="Title 20">
            <a:extLst>
              <a:ext uri="{FF2B5EF4-FFF2-40B4-BE49-F238E27FC236}">
                <a16:creationId xmlns:a16="http://schemas.microsoft.com/office/drawing/2014/main" id="{792F09F5-C702-41E3-ADAD-108F1D37D1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5964" y="628651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 dirty="0">
                <a:latin typeface="Twinkl SemiBold" charset="0"/>
              </a:rPr>
              <a:t>How many crayons</a:t>
            </a:r>
            <a:br>
              <a:rPr lang="en-GB" altLang="en-US" sz="3600" dirty="0">
                <a:latin typeface="Twinkl SemiBold" charset="0"/>
              </a:rPr>
            </a:br>
            <a:r>
              <a:rPr lang="en-GB" altLang="en-US" sz="3600" dirty="0">
                <a:latin typeface="Twinkl SemiBold" charset="0"/>
              </a:rPr>
              <a:t>are there?</a:t>
            </a:r>
          </a:p>
        </p:txBody>
      </p:sp>
      <p:pic>
        <p:nvPicPr>
          <p:cNvPr id="10244" name="Picture 12">
            <a:extLst>
              <a:ext uri="{FF2B5EF4-FFF2-40B4-BE49-F238E27FC236}">
                <a16:creationId xmlns:a16="http://schemas.microsoft.com/office/drawing/2014/main" id="{51E372DD-1836-410B-A4C5-B862ABD38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6" y="2684463"/>
            <a:ext cx="1363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>
            <a:extLst>
              <a:ext uri="{FF2B5EF4-FFF2-40B4-BE49-F238E27FC236}">
                <a16:creationId xmlns:a16="http://schemas.microsoft.com/office/drawing/2014/main" id="{BF45F762-B785-4ED3-8C27-3934317F9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9" y="1714500"/>
            <a:ext cx="21288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0736DE-B3B3-4879-B400-0349B9BA98AA}"/>
              </a:ext>
            </a:extLst>
          </p:cNvPr>
          <p:cNvCxnSpPr/>
          <p:nvPr/>
        </p:nvCxnSpPr>
        <p:spPr>
          <a:xfrm>
            <a:off x="2279650" y="6075363"/>
            <a:ext cx="7632700" cy="0"/>
          </a:xfrm>
          <a:prstGeom prst="line">
            <a:avLst/>
          </a:prstGeom>
          <a:ln w="28575">
            <a:solidFill>
              <a:srgbClr val="C80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47" name="Group 17">
            <a:extLst>
              <a:ext uri="{FF2B5EF4-FFF2-40B4-BE49-F238E27FC236}">
                <a16:creationId xmlns:a16="http://schemas.microsoft.com/office/drawing/2014/main" id="{CDC51C94-7565-48E0-B544-4EF930568245}"/>
              </a:ext>
            </a:extLst>
          </p:cNvPr>
          <p:cNvGrpSpPr>
            <a:grpSpLocks/>
          </p:cNvGrpSpPr>
          <p:nvPr/>
        </p:nvGrpSpPr>
        <p:grpSpPr bwMode="auto">
          <a:xfrm>
            <a:off x="2287588" y="5849939"/>
            <a:ext cx="7624762" cy="206375"/>
            <a:chOff x="764196" y="5766822"/>
            <a:chExt cx="7624154" cy="290231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867E3A6-89FA-4C4D-9EAE-6622080D59BA}"/>
                </a:ext>
              </a:extLst>
            </p:cNvPr>
            <p:cNvCxnSpPr/>
            <p:nvPr/>
          </p:nvCxnSpPr>
          <p:spPr>
            <a:xfrm>
              <a:off x="764196" y="5766822"/>
              <a:ext cx="0" cy="290231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5225B21-88D1-4A2A-A678-46FC3456AA00}"/>
                </a:ext>
              </a:extLst>
            </p:cNvPr>
            <p:cNvCxnSpPr/>
            <p:nvPr/>
          </p:nvCxnSpPr>
          <p:spPr>
            <a:xfrm>
              <a:off x="8388350" y="5766822"/>
              <a:ext cx="0" cy="290231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C56CA0C-4A71-402E-B6A4-07BB18644F8A}"/>
                </a:ext>
              </a:extLst>
            </p:cNvPr>
            <p:cNvCxnSpPr/>
            <p:nvPr/>
          </p:nvCxnSpPr>
          <p:spPr>
            <a:xfrm>
              <a:off x="1526135" y="5766822"/>
              <a:ext cx="0" cy="290231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1421AC6-ED74-46BD-B61A-C553B5CEC50E}"/>
                </a:ext>
              </a:extLst>
            </p:cNvPr>
            <p:cNvCxnSpPr/>
            <p:nvPr/>
          </p:nvCxnSpPr>
          <p:spPr>
            <a:xfrm>
              <a:off x="2289661" y="5766822"/>
              <a:ext cx="0" cy="290231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3C30129-434A-4013-8422-9B54E8FD3077}"/>
                </a:ext>
              </a:extLst>
            </p:cNvPr>
            <p:cNvCxnSpPr/>
            <p:nvPr/>
          </p:nvCxnSpPr>
          <p:spPr>
            <a:xfrm>
              <a:off x="3051601" y="5766822"/>
              <a:ext cx="0" cy="290231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501618B-4482-45C3-9FD5-ABE92A99BF67}"/>
                </a:ext>
              </a:extLst>
            </p:cNvPr>
            <p:cNvCxnSpPr/>
            <p:nvPr/>
          </p:nvCxnSpPr>
          <p:spPr>
            <a:xfrm>
              <a:off x="3813540" y="5766822"/>
              <a:ext cx="0" cy="290231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B461160-4F3A-43EF-A2E5-2CEA8C62F656}"/>
                </a:ext>
              </a:extLst>
            </p:cNvPr>
            <p:cNvCxnSpPr/>
            <p:nvPr/>
          </p:nvCxnSpPr>
          <p:spPr>
            <a:xfrm>
              <a:off x="4575479" y="5766822"/>
              <a:ext cx="0" cy="290231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A9A0FBD-ACEE-49ED-A22F-21E7353D4F39}"/>
                </a:ext>
              </a:extLst>
            </p:cNvPr>
            <p:cNvCxnSpPr/>
            <p:nvPr/>
          </p:nvCxnSpPr>
          <p:spPr>
            <a:xfrm>
              <a:off x="5339006" y="5766822"/>
              <a:ext cx="0" cy="290231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494511A-F0F2-495B-9897-FD3A63B12EBB}"/>
                </a:ext>
              </a:extLst>
            </p:cNvPr>
            <p:cNvCxnSpPr/>
            <p:nvPr/>
          </p:nvCxnSpPr>
          <p:spPr>
            <a:xfrm>
              <a:off x="6100945" y="5766822"/>
              <a:ext cx="0" cy="290231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E8CA7AC-F8AD-4AC7-A1D4-759BB040912D}"/>
                </a:ext>
              </a:extLst>
            </p:cNvPr>
            <p:cNvCxnSpPr/>
            <p:nvPr/>
          </p:nvCxnSpPr>
          <p:spPr>
            <a:xfrm>
              <a:off x="6862885" y="5766822"/>
              <a:ext cx="0" cy="290231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C1D6BFD-1DE3-4580-A388-BBBA0EF1820D}"/>
                </a:ext>
              </a:extLst>
            </p:cNvPr>
            <p:cNvCxnSpPr/>
            <p:nvPr/>
          </p:nvCxnSpPr>
          <p:spPr>
            <a:xfrm>
              <a:off x="7626411" y="5766822"/>
              <a:ext cx="0" cy="290231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TextBox 16">
            <a:extLst>
              <a:ext uri="{FF2B5EF4-FFF2-40B4-BE49-F238E27FC236}">
                <a16:creationId xmlns:a16="http://schemas.microsoft.com/office/drawing/2014/main" id="{D6B2ED7E-D622-44C1-AE36-4734D37C2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675" y="5402264"/>
            <a:ext cx="528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E4004F"/>
                </a:solidFill>
                <a:latin typeface="Twinkl SemiBold" charset="0"/>
              </a:rPr>
              <a:t>0</a:t>
            </a:r>
          </a:p>
        </p:txBody>
      </p:sp>
      <p:sp>
        <p:nvSpPr>
          <p:cNvPr id="10249" name="TextBox 37">
            <a:extLst>
              <a:ext uri="{FF2B5EF4-FFF2-40B4-BE49-F238E27FC236}">
                <a16:creationId xmlns:a16="http://schemas.microsoft.com/office/drawing/2014/main" id="{12100BA8-40ED-4D96-BAD6-1EA654342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951" y="5402264"/>
            <a:ext cx="53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E4004F"/>
                </a:solidFill>
                <a:latin typeface="Twinkl SemiBold" charset="0"/>
              </a:rPr>
              <a:t>1</a:t>
            </a:r>
          </a:p>
        </p:txBody>
      </p:sp>
      <p:sp>
        <p:nvSpPr>
          <p:cNvPr id="10250" name="TextBox 38">
            <a:extLst>
              <a:ext uri="{FF2B5EF4-FFF2-40B4-BE49-F238E27FC236}">
                <a16:creationId xmlns:a16="http://schemas.microsoft.com/office/drawing/2014/main" id="{1EF9CFE2-AE3A-4CC8-8078-F80FE5E3E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014" y="5402264"/>
            <a:ext cx="53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E4004F"/>
                </a:solidFill>
                <a:latin typeface="Twinkl SemiBold" charset="0"/>
              </a:rPr>
              <a:t>2</a:t>
            </a:r>
          </a:p>
        </p:txBody>
      </p:sp>
      <p:sp>
        <p:nvSpPr>
          <p:cNvPr id="10251" name="TextBox 39">
            <a:extLst>
              <a:ext uri="{FF2B5EF4-FFF2-40B4-BE49-F238E27FC236}">
                <a16:creationId xmlns:a16="http://schemas.microsoft.com/office/drawing/2014/main" id="{95AF5FF0-4BA9-4B29-A02E-C666698D1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901" y="5402264"/>
            <a:ext cx="53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E4004F"/>
                </a:solidFill>
                <a:latin typeface="Twinkl SemiBold" charset="0"/>
              </a:rPr>
              <a:t>3</a:t>
            </a:r>
          </a:p>
        </p:txBody>
      </p:sp>
      <p:sp>
        <p:nvSpPr>
          <p:cNvPr id="10252" name="TextBox 40">
            <a:extLst>
              <a:ext uri="{FF2B5EF4-FFF2-40B4-BE49-F238E27FC236}">
                <a16:creationId xmlns:a16="http://schemas.microsoft.com/office/drawing/2014/main" id="{9D8CD6D7-E729-42A0-A76A-39CF720FA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5402264"/>
            <a:ext cx="528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E4004F"/>
                </a:solidFill>
                <a:latin typeface="Twinkl SemiBold" charset="0"/>
              </a:rPr>
              <a:t>4</a:t>
            </a:r>
          </a:p>
        </p:txBody>
      </p:sp>
      <p:sp>
        <p:nvSpPr>
          <p:cNvPr id="10253" name="TextBox 41">
            <a:extLst>
              <a:ext uri="{FF2B5EF4-FFF2-40B4-BE49-F238E27FC236}">
                <a16:creationId xmlns:a16="http://schemas.microsoft.com/office/drawing/2014/main" id="{8B9270ED-0780-471B-A0D3-A6619B5C9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76" y="5402264"/>
            <a:ext cx="53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E4004F"/>
                </a:solidFill>
                <a:latin typeface="Twinkl SemiBold" charset="0"/>
              </a:rPr>
              <a:t>5</a:t>
            </a:r>
          </a:p>
        </p:txBody>
      </p:sp>
      <p:sp>
        <p:nvSpPr>
          <p:cNvPr id="10254" name="TextBox 42">
            <a:extLst>
              <a:ext uri="{FF2B5EF4-FFF2-40B4-BE49-F238E27FC236}">
                <a16:creationId xmlns:a16="http://schemas.microsoft.com/office/drawing/2014/main" id="{5A5E1B67-3CD2-48DA-BA4B-49FE9488B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4" y="5402264"/>
            <a:ext cx="53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E4004F"/>
                </a:solidFill>
                <a:latin typeface="Twinkl SemiBold" charset="0"/>
              </a:rPr>
              <a:t>6</a:t>
            </a:r>
          </a:p>
        </p:txBody>
      </p:sp>
      <p:sp>
        <p:nvSpPr>
          <p:cNvPr id="10255" name="TextBox 43">
            <a:extLst>
              <a:ext uri="{FF2B5EF4-FFF2-40B4-BE49-F238E27FC236}">
                <a16:creationId xmlns:a16="http://schemas.microsoft.com/office/drawing/2014/main" id="{657E68E1-3696-40B9-952A-1464477E3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1089" y="5402264"/>
            <a:ext cx="53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E4004F"/>
                </a:solidFill>
                <a:latin typeface="Twinkl SemiBold" charset="0"/>
              </a:rPr>
              <a:t>7</a:t>
            </a:r>
          </a:p>
        </p:txBody>
      </p:sp>
      <p:sp>
        <p:nvSpPr>
          <p:cNvPr id="10256" name="TextBox 44">
            <a:extLst>
              <a:ext uri="{FF2B5EF4-FFF2-40B4-BE49-F238E27FC236}">
                <a16:creationId xmlns:a16="http://schemas.microsoft.com/office/drawing/2014/main" id="{CF8C8245-0E24-4970-BA7A-EFBD77722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0550" y="5402264"/>
            <a:ext cx="528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E4004F"/>
                </a:solidFill>
                <a:latin typeface="Twinkl SemiBold" charset="0"/>
              </a:rPr>
              <a:t>8</a:t>
            </a:r>
          </a:p>
        </p:txBody>
      </p:sp>
      <p:sp>
        <p:nvSpPr>
          <p:cNvPr id="10257" name="TextBox 45">
            <a:extLst>
              <a:ext uri="{FF2B5EF4-FFF2-40B4-BE49-F238E27FC236}">
                <a16:creationId xmlns:a16="http://schemas.microsoft.com/office/drawing/2014/main" id="{2F0CB145-9346-47D7-9DBF-D4A7DFE68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1439" y="5402264"/>
            <a:ext cx="53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E4004F"/>
                </a:solidFill>
                <a:latin typeface="Twinkl SemiBold" charset="0"/>
              </a:rPr>
              <a:t>9</a:t>
            </a:r>
          </a:p>
        </p:txBody>
      </p:sp>
      <p:sp>
        <p:nvSpPr>
          <p:cNvPr id="10258" name="TextBox 46">
            <a:extLst>
              <a:ext uri="{FF2B5EF4-FFF2-40B4-BE49-F238E27FC236}">
                <a16:creationId xmlns:a16="http://schemas.microsoft.com/office/drawing/2014/main" id="{B2376DFC-BD06-4898-939B-0B919AE2C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0" y="5402264"/>
            <a:ext cx="738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E4004F"/>
                </a:solidFill>
                <a:latin typeface="Twinkl SemiBold" charset="0"/>
              </a:rPr>
              <a:t>10</a:t>
            </a:r>
          </a:p>
        </p:txBody>
      </p:sp>
      <p:pic>
        <p:nvPicPr>
          <p:cNvPr id="10259" name="Picture 47">
            <a:extLst>
              <a:ext uri="{FF2B5EF4-FFF2-40B4-BE49-F238E27FC236}">
                <a16:creationId xmlns:a16="http://schemas.microsoft.com/office/drawing/2014/main" id="{321F1E90-4FD0-41D5-AB36-A8EF3E8E9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3625851"/>
            <a:ext cx="1365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0" name="TextBox 48">
            <a:extLst>
              <a:ext uri="{FF2B5EF4-FFF2-40B4-BE49-F238E27FC236}">
                <a16:creationId xmlns:a16="http://schemas.microsoft.com/office/drawing/2014/main" id="{599473F8-9405-4AA0-82D1-816B2E284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101" y="2670175"/>
            <a:ext cx="5302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>
                <a:solidFill>
                  <a:srgbClr val="009285"/>
                </a:solidFill>
                <a:latin typeface="Twinkl SemiBold" charset="0"/>
              </a:rPr>
              <a:t>+</a:t>
            </a:r>
          </a:p>
        </p:txBody>
      </p:sp>
      <p:sp>
        <p:nvSpPr>
          <p:cNvPr id="10261" name="TextBox 49">
            <a:extLst>
              <a:ext uri="{FF2B5EF4-FFF2-40B4-BE49-F238E27FC236}">
                <a16:creationId xmlns:a16="http://schemas.microsoft.com/office/drawing/2014/main" id="{610F7060-7086-4CEA-927B-29565CA47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813" y="2625725"/>
            <a:ext cx="10080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>
                <a:solidFill>
                  <a:srgbClr val="009285"/>
                </a:solidFill>
                <a:latin typeface="Twinkl SemiBold" charset="0"/>
              </a:rPr>
              <a:t>=</a:t>
            </a:r>
          </a:p>
        </p:txBody>
      </p:sp>
      <p:sp>
        <p:nvSpPr>
          <p:cNvPr id="20" name="circle1">
            <a:extLst>
              <a:ext uri="{FF2B5EF4-FFF2-40B4-BE49-F238E27FC236}">
                <a16:creationId xmlns:a16="http://schemas.microsoft.com/office/drawing/2014/main" id="{1D0CAED3-578A-4BBF-9E7D-8D69AABAA659}"/>
              </a:ext>
            </a:extLst>
          </p:cNvPr>
          <p:cNvSpPr/>
          <p:nvPr/>
        </p:nvSpPr>
        <p:spPr>
          <a:xfrm>
            <a:off x="8335963" y="2781300"/>
            <a:ext cx="1568450" cy="1570038"/>
          </a:xfrm>
          <a:prstGeom prst="ellipse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35C2A3E-21F8-4359-AD98-DAB09559FBDB}"/>
              </a:ext>
            </a:extLst>
          </p:cNvPr>
          <p:cNvSpPr/>
          <p:nvPr/>
        </p:nvSpPr>
        <p:spPr>
          <a:xfrm>
            <a:off x="8069263" y="5335588"/>
            <a:ext cx="654050" cy="654050"/>
          </a:xfrm>
          <a:prstGeom prst="ellipse">
            <a:avLst/>
          </a:prstGeom>
          <a:noFill/>
          <a:ln w="38100">
            <a:solidFill>
              <a:srgbClr val="E84D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4884 L -0.00065 -0.04884 C -0.00039 -0.06064 -0.00026 -0.07222 0.00039 -0.08379 C 0.00052 -0.08564 0.00065 -0.08819 0.00143 -0.08958 C 0.00222 -0.09097 0.00365 -0.09074 0.00469 -0.09143 C 0.00586 -0.09768 0.00521 -0.09814 0.00912 -0.10115 C 0.0112 -0.10277 0.01563 -0.10486 0.01563 -0.10486 C 0.02071 -0.10439 0.02591 -0.10509 0.03086 -0.103 C 0.0336 -0.10185 0.03503 -0.09259 0.0362 -0.08958 C 0.03685 -0.08796 0.03776 -0.08703 0.03841 -0.08564 C 0.04453 -0.07222 0.03607 -0.08773 0.04388 -0.07407 C 0.04779 -0.053 0.04154 -0.08495 0.04714 -0.0625 C 0.04805 -0.05879 0.04857 -0.05463 0.04935 -0.05092 C 0.04961 -0.04884 0.05013 -0.04699 0.05039 -0.04513 C 0.05078 -0.04259 0.05104 -0.03981 0.05143 -0.03726 C 0.05209 -0.03356 0.05274 -0.02963 0.05365 -0.02569 C 0.05625 -0.01412 0.05521 -0.01944 0.0569 -0.01041 C 0.05912 -0.03425 0.05677 -0.01273 0.05912 -0.02777 C 0.0599 -0.03287 0.0599 -0.03842 0.0612 -0.04305 C 0.06198 -0.04583 0.06263 -0.04838 0.06341 -0.05092 C 0.06485 -0.05532 0.06719 -0.06018 0.06888 -0.06435 C 0.07084 -0.06944 0.07136 -0.07222 0.07435 -0.07592 C 0.07565 -0.07777 0.07722 -0.07847 0.07865 -0.07986 C 0.07982 -0.08101 0.08086 -0.0824 0.0819 -0.08379 C 0.08698 -0.0831 0.09219 -0.08333 0.09714 -0.08171 C 0.0987 -0.08125 0.1 -0.07916 0.10143 -0.078 C 0.10261 -0.07708 0.10365 -0.07662 0.10469 -0.07592 L 0.10912 -0.06828 C 0.10977 -0.06689 0.11042 -0.0655 0.11133 -0.06435 L 0.11784 -0.05671 C 0.11849 -0.05486 0.1194 -0.053 0.11992 -0.05092 C 0.12084 -0.04768 0.12175 -0.04027 0.12214 -0.03726 C 0.12253 -0.03541 0.12292 -0.03356 0.12318 -0.03148 C 0.12422 -0.02569 0.12513 -0.01805 0.12539 -0.01226 C 0.12552 -0.00972 0.12539 -0.00717 0.12539 -0.00439 L 0.12656 -0.01412 " pathEditMode="relative" ptsTypes="AAAAAAAAAAAAAAAAAAAAAAAAAAAAAAAAAAAA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0">
            <a:extLst>
              <a:ext uri="{FF2B5EF4-FFF2-40B4-BE49-F238E27FC236}">
                <a16:creationId xmlns:a16="http://schemas.microsoft.com/office/drawing/2014/main" id="{7C21C9D8-62A6-46B3-8777-30378CDE6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4564" y="2986089"/>
            <a:ext cx="11572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rgbClr val="4A3582"/>
                </a:solidFill>
                <a:latin typeface="Twinkl SemiBold" charset="0"/>
              </a:rPr>
              <a:t>15</a:t>
            </a:r>
          </a:p>
        </p:txBody>
      </p:sp>
      <p:sp>
        <p:nvSpPr>
          <p:cNvPr id="20" name="circle 5">
            <a:extLst>
              <a:ext uri="{FF2B5EF4-FFF2-40B4-BE49-F238E27FC236}">
                <a16:creationId xmlns:a16="http://schemas.microsoft.com/office/drawing/2014/main" id="{1D0CAED3-578A-4BBF-9E7D-8D69AABAA659}"/>
              </a:ext>
            </a:extLst>
          </p:cNvPr>
          <p:cNvSpPr/>
          <p:nvPr/>
        </p:nvSpPr>
        <p:spPr>
          <a:xfrm>
            <a:off x="8367042" y="2705752"/>
            <a:ext cx="1570038" cy="1570038"/>
          </a:xfrm>
          <a:prstGeom prst="ellipse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40" name="Title 20">
            <a:extLst>
              <a:ext uri="{FF2B5EF4-FFF2-40B4-BE49-F238E27FC236}">
                <a16:creationId xmlns:a16="http://schemas.microsoft.com/office/drawing/2014/main" id="{7F741558-CD34-4632-8A1C-9078D472D6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5964" y="628651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 dirty="0">
                <a:latin typeface="Twinkl SemiBold" charset="0"/>
              </a:rPr>
              <a:t>How many carrots</a:t>
            </a:r>
            <a:br>
              <a:rPr lang="en-GB" altLang="en-US" sz="3600" dirty="0">
                <a:latin typeface="Twinkl SemiBold" charset="0"/>
              </a:rPr>
            </a:br>
            <a:r>
              <a:rPr lang="en-GB" altLang="en-US" sz="3600" dirty="0">
                <a:latin typeface="Twinkl SemiBold" charset="0"/>
              </a:rPr>
              <a:t>are there?</a:t>
            </a:r>
          </a:p>
        </p:txBody>
      </p:sp>
      <p:sp>
        <p:nvSpPr>
          <p:cNvPr id="14354" name="TextBox 48">
            <a:extLst>
              <a:ext uri="{FF2B5EF4-FFF2-40B4-BE49-F238E27FC236}">
                <a16:creationId xmlns:a16="http://schemas.microsoft.com/office/drawing/2014/main" id="{51E7D620-E543-4D99-BBB6-5B5AD7B79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489" y="2625725"/>
            <a:ext cx="11207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>
                <a:solidFill>
                  <a:srgbClr val="009285"/>
                </a:solidFill>
                <a:latin typeface="Twinkl SemiBold" charset="0"/>
              </a:rPr>
              <a:t>+</a:t>
            </a:r>
          </a:p>
        </p:txBody>
      </p:sp>
      <p:sp>
        <p:nvSpPr>
          <p:cNvPr id="14355" name="TextBox 49">
            <a:extLst>
              <a:ext uri="{FF2B5EF4-FFF2-40B4-BE49-F238E27FC236}">
                <a16:creationId xmlns:a16="http://schemas.microsoft.com/office/drawing/2014/main" id="{3F33C096-0878-4E5D-8498-F539A6623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801" y="2625725"/>
            <a:ext cx="10080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>
                <a:solidFill>
                  <a:srgbClr val="009285"/>
                </a:solidFill>
                <a:latin typeface="Twinkl SemiBold" charset="0"/>
              </a:rPr>
              <a:t>=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CC8D554-3469-4EF2-8353-5DEF1A1A271B}"/>
              </a:ext>
            </a:extLst>
          </p:cNvPr>
          <p:cNvSpPr/>
          <p:nvPr/>
        </p:nvSpPr>
        <p:spPr>
          <a:xfrm>
            <a:off x="5702319" y="5615755"/>
            <a:ext cx="518113" cy="473218"/>
          </a:xfrm>
          <a:prstGeom prst="ellipse">
            <a:avLst/>
          </a:prstGeom>
          <a:noFill/>
          <a:ln w="38100">
            <a:solidFill>
              <a:srgbClr val="E84D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4357" name="Picture 2">
            <a:extLst>
              <a:ext uri="{FF2B5EF4-FFF2-40B4-BE49-F238E27FC236}">
                <a16:creationId xmlns:a16="http://schemas.microsoft.com/office/drawing/2014/main" id="{93FD3D49-D2A1-4F70-A677-6E96B668C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4" y="1947864"/>
            <a:ext cx="6762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53">
            <a:extLst>
              <a:ext uri="{FF2B5EF4-FFF2-40B4-BE49-F238E27FC236}">
                <a16:creationId xmlns:a16="http://schemas.microsoft.com/office/drawing/2014/main" id="{EE280962-F4A3-440D-BB13-380663ABF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1" y="1930401"/>
            <a:ext cx="677863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54">
            <a:extLst>
              <a:ext uri="{FF2B5EF4-FFF2-40B4-BE49-F238E27FC236}">
                <a16:creationId xmlns:a16="http://schemas.microsoft.com/office/drawing/2014/main" id="{0DF7E615-7C45-4D76-990E-04DB32034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3595689"/>
            <a:ext cx="642938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55">
            <a:extLst>
              <a:ext uri="{FF2B5EF4-FFF2-40B4-BE49-F238E27FC236}">
                <a16:creationId xmlns:a16="http://schemas.microsoft.com/office/drawing/2014/main" id="{4081252F-6EBA-443A-AF63-08ACAD1CB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3595689"/>
            <a:ext cx="642938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56">
            <a:extLst>
              <a:ext uri="{FF2B5EF4-FFF2-40B4-BE49-F238E27FC236}">
                <a16:creationId xmlns:a16="http://schemas.microsoft.com/office/drawing/2014/main" id="{971B7240-BF60-49E9-A625-EF2164EA9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4" y="3595689"/>
            <a:ext cx="642937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2" name="Picture 5">
            <a:extLst>
              <a:ext uri="{FF2B5EF4-FFF2-40B4-BE49-F238E27FC236}">
                <a16:creationId xmlns:a16="http://schemas.microsoft.com/office/drawing/2014/main" id="{5A44050A-AFD8-4B1D-AF7C-B6A208B67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2371725"/>
            <a:ext cx="2633662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5C36F60D-DF43-4944-A26E-527DB2326AB7}"/>
              </a:ext>
            </a:extLst>
          </p:cNvPr>
          <p:cNvGrpSpPr/>
          <p:nvPr/>
        </p:nvGrpSpPr>
        <p:grpSpPr>
          <a:xfrm>
            <a:off x="3030434" y="2934307"/>
            <a:ext cx="1354243" cy="1112931"/>
            <a:chOff x="1172900" y="3058657"/>
            <a:chExt cx="1354243" cy="1112931"/>
          </a:xfrm>
          <a:solidFill>
            <a:srgbClr val="E4007F"/>
          </a:solidFill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B53EECA-338F-4A18-B210-CE01410DD38B}"/>
                </a:ext>
              </a:extLst>
            </p:cNvPr>
            <p:cNvSpPr/>
            <p:nvPr/>
          </p:nvSpPr>
          <p:spPr>
            <a:xfrm>
              <a:off x="1172900" y="3058657"/>
              <a:ext cx="1112931" cy="1112931"/>
            </a:xfrm>
            <a:prstGeom prst="ellipse">
              <a:avLst/>
            </a:prstGeom>
            <a:solidFill>
              <a:srgbClr val="8D3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65EA0A1-191C-4BB8-8775-8633B8ADC918}"/>
                </a:ext>
              </a:extLst>
            </p:cNvPr>
            <p:cNvSpPr txBox="1"/>
            <p:nvPr/>
          </p:nvSpPr>
          <p:spPr>
            <a:xfrm>
              <a:off x="1370492" y="3291956"/>
              <a:ext cx="11566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42" name="Timeline">
            <a:extLst>
              <a:ext uri="{FF2B5EF4-FFF2-40B4-BE49-F238E27FC236}">
                <a16:creationId xmlns:a16="http://schemas.microsoft.com/office/drawing/2014/main" id="{31DA6C47-2B12-4A2F-8D93-7B21A2F7F2A6}"/>
              </a:ext>
            </a:extLst>
          </p:cNvPr>
          <p:cNvGrpSpPr>
            <a:grpSpLocks/>
          </p:cNvGrpSpPr>
          <p:nvPr/>
        </p:nvGrpSpPr>
        <p:grpSpPr bwMode="auto">
          <a:xfrm>
            <a:off x="1379365" y="5637401"/>
            <a:ext cx="9433270" cy="679450"/>
            <a:chOff x="581612" y="5413375"/>
            <a:chExt cx="8175038" cy="679450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7F97E9D-FBF2-49F4-AE5F-914D6C915FE6}"/>
                </a:ext>
              </a:extLst>
            </p:cNvPr>
            <p:cNvCxnSpPr/>
            <p:nvPr/>
          </p:nvCxnSpPr>
          <p:spPr>
            <a:xfrm>
              <a:off x="756224" y="6075363"/>
              <a:ext cx="7632152" cy="0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13EA752-9760-4615-83C5-9D581ECCD9C4}"/>
                </a:ext>
              </a:extLst>
            </p:cNvPr>
            <p:cNvCxnSpPr/>
            <p:nvPr/>
          </p:nvCxnSpPr>
          <p:spPr bwMode="auto">
            <a:xfrm>
              <a:off x="76416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D2D5151-CC26-44C8-A319-CC19B81EC8E8}"/>
                </a:ext>
              </a:extLst>
            </p:cNvPr>
            <p:cNvCxnSpPr/>
            <p:nvPr/>
          </p:nvCxnSpPr>
          <p:spPr bwMode="auto">
            <a:xfrm>
              <a:off x="837885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5F877E9-AED6-4576-A8CD-8A15485953AD}"/>
                </a:ext>
              </a:extLst>
            </p:cNvPr>
            <p:cNvCxnSpPr/>
            <p:nvPr/>
          </p:nvCxnSpPr>
          <p:spPr bwMode="auto">
            <a:xfrm>
              <a:off x="114513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694CB24-AA19-485F-8B68-F978B47BCF3C}"/>
                </a:ext>
              </a:extLst>
            </p:cNvPr>
            <p:cNvCxnSpPr/>
            <p:nvPr/>
          </p:nvCxnSpPr>
          <p:spPr bwMode="auto">
            <a:xfrm>
              <a:off x="152610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688A90A-678E-4831-BB2B-539FBC57F089}"/>
                </a:ext>
              </a:extLst>
            </p:cNvPr>
            <p:cNvCxnSpPr/>
            <p:nvPr/>
          </p:nvCxnSpPr>
          <p:spPr bwMode="auto">
            <a:xfrm>
              <a:off x="228646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C2FDCF5-E9F5-4A44-BBBD-A9283384E282}"/>
                </a:ext>
              </a:extLst>
            </p:cNvPr>
            <p:cNvCxnSpPr/>
            <p:nvPr/>
          </p:nvCxnSpPr>
          <p:spPr bwMode="auto">
            <a:xfrm>
              <a:off x="304841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708A016-9B0D-4FF3-9ED0-CD32B89D9889}"/>
                </a:ext>
              </a:extLst>
            </p:cNvPr>
            <p:cNvCxnSpPr/>
            <p:nvPr/>
          </p:nvCxnSpPr>
          <p:spPr bwMode="auto">
            <a:xfrm>
              <a:off x="381035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C22068B-CF39-4B73-9A1F-7FF60FFD9946}"/>
                </a:ext>
              </a:extLst>
            </p:cNvPr>
            <p:cNvCxnSpPr/>
            <p:nvPr/>
          </p:nvCxnSpPr>
          <p:spPr bwMode="auto">
            <a:xfrm>
              <a:off x="457230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A54FE3E-D6EF-494B-8AC8-83BC4771ED90}"/>
                </a:ext>
              </a:extLst>
            </p:cNvPr>
            <p:cNvCxnSpPr/>
            <p:nvPr/>
          </p:nvCxnSpPr>
          <p:spPr bwMode="auto">
            <a:xfrm>
              <a:off x="533265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08848BF-FADD-4B97-863A-036B0B19341D}"/>
                </a:ext>
              </a:extLst>
            </p:cNvPr>
            <p:cNvCxnSpPr/>
            <p:nvPr/>
          </p:nvCxnSpPr>
          <p:spPr bwMode="auto">
            <a:xfrm>
              <a:off x="6094604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D4206B8-857B-4C5B-A23E-86A4C210B4E7}"/>
                </a:ext>
              </a:extLst>
            </p:cNvPr>
            <p:cNvCxnSpPr/>
            <p:nvPr/>
          </p:nvCxnSpPr>
          <p:spPr bwMode="auto">
            <a:xfrm>
              <a:off x="685654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EDBF3DB-094F-4537-A39E-D662EBAC7A47}"/>
                </a:ext>
              </a:extLst>
            </p:cNvPr>
            <p:cNvCxnSpPr/>
            <p:nvPr/>
          </p:nvCxnSpPr>
          <p:spPr bwMode="auto">
            <a:xfrm>
              <a:off x="7235934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1B297C0-FEB6-47BD-9924-CC5618EA5969}"/>
                </a:ext>
              </a:extLst>
            </p:cNvPr>
            <p:cNvCxnSpPr/>
            <p:nvPr/>
          </p:nvCxnSpPr>
          <p:spPr bwMode="auto">
            <a:xfrm>
              <a:off x="647557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DDB3322-396A-493E-95F1-C80F7B2E7F22}"/>
                </a:ext>
              </a:extLst>
            </p:cNvPr>
            <p:cNvCxnSpPr/>
            <p:nvPr/>
          </p:nvCxnSpPr>
          <p:spPr bwMode="auto">
            <a:xfrm>
              <a:off x="571363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082F31F-160A-4E7B-B7F0-55EA6A29B76A}"/>
                </a:ext>
              </a:extLst>
            </p:cNvPr>
            <p:cNvCxnSpPr/>
            <p:nvPr/>
          </p:nvCxnSpPr>
          <p:spPr bwMode="auto">
            <a:xfrm>
              <a:off x="4951686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62DE160-5862-4585-832A-0ABB4934B72D}"/>
                </a:ext>
              </a:extLst>
            </p:cNvPr>
            <p:cNvCxnSpPr/>
            <p:nvPr/>
          </p:nvCxnSpPr>
          <p:spPr bwMode="auto">
            <a:xfrm>
              <a:off x="4191328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91245D9-3774-4565-A472-1298FA1EF4F7}"/>
                </a:ext>
              </a:extLst>
            </p:cNvPr>
            <p:cNvCxnSpPr/>
            <p:nvPr/>
          </p:nvCxnSpPr>
          <p:spPr bwMode="auto">
            <a:xfrm>
              <a:off x="3429383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108F55D-9479-44FF-A192-9AC9B61DE459}"/>
                </a:ext>
              </a:extLst>
            </p:cNvPr>
            <p:cNvCxnSpPr/>
            <p:nvPr/>
          </p:nvCxnSpPr>
          <p:spPr bwMode="auto">
            <a:xfrm>
              <a:off x="266743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A4E9989-1B73-4086-B836-D790F9A5ED4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0708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28">
              <a:extLst>
                <a:ext uri="{FF2B5EF4-FFF2-40B4-BE49-F238E27FC236}">
                  <a16:creationId xmlns:a16="http://schemas.microsoft.com/office/drawing/2014/main" id="{E57C2DE7-E487-4571-ABF0-FCBD68E887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6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0</a:t>
              </a:r>
            </a:p>
          </p:txBody>
        </p:sp>
        <p:sp>
          <p:nvSpPr>
            <p:cNvPr id="68" name="TextBox 30">
              <a:extLst>
                <a:ext uri="{FF2B5EF4-FFF2-40B4-BE49-F238E27FC236}">
                  <a16:creationId xmlns:a16="http://schemas.microsoft.com/office/drawing/2014/main" id="{E28834AF-9ECB-497A-B566-E1504A90B8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5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</a:t>
              </a:r>
            </a:p>
          </p:txBody>
        </p:sp>
        <p:sp>
          <p:nvSpPr>
            <p:cNvPr id="69" name="TextBox 31">
              <a:extLst>
                <a:ext uri="{FF2B5EF4-FFF2-40B4-BE49-F238E27FC236}">
                  <a16:creationId xmlns:a16="http://schemas.microsoft.com/office/drawing/2014/main" id="{87AC5E50-D920-4A1B-BF3C-7024A98E2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0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2</a:t>
              </a:r>
            </a:p>
          </p:txBody>
        </p:sp>
        <p:sp>
          <p:nvSpPr>
            <p:cNvPr id="70" name="TextBox 32">
              <a:extLst>
                <a:ext uri="{FF2B5EF4-FFF2-40B4-BE49-F238E27FC236}">
                  <a16:creationId xmlns:a16="http://schemas.microsoft.com/office/drawing/2014/main" id="{4AACC8E2-8FA6-4A83-BDEA-3922601260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27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3</a:t>
              </a:r>
            </a:p>
          </p:txBody>
        </p:sp>
        <p:sp>
          <p:nvSpPr>
            <p:cNvPr id="71" name="TextBox 33">
              <a:extLst>
                <a:ext uri="{FF2B5EF4-FFF2-40B4-BE49-F238E27FC236}">
                  <a16:creationId xmlns:a16="http://schemas.microsoft.com/office/drawing/2014/main" id="{ACA16880-1356-4226-8E35-F2C2FB58AA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6725" y="5424073"/>
              <a:ext cx="3190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4</a:t>
              </a:r>
            </a:p>
          </p:txBody>
        </p:sp>
        <p:sp>
          <p:nvSpPr>
            <p:cNvPr id="72" name="TextBox 34">
              <a:extLst>
                <a:ext uri="{FF2B5EF4-FFF2-40B4-BE49-F238E27FC236}">
                  <a16:creationId xmlns:a16="http://schemas.microsoft.com/office/drawing/2014/main" id="{A0982ECC-7D0C-43D9-BAAE-59D4C1A886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566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5</a:t>
              </a:r>
            </a:p>
          </p:txBody>
        </p:sp>
        <p:sp>
          <p:nvSpPr>
            <p:cNvPr id="73" name="TextBox 35">
              <a:extLst>
                <a:ext uri="{FF2B5EF4-FFF2-40B4-BE49-F238E27FC236}">
                  <a16:creationId xmlns:a16="http://schemas.microsoft.com/office/drawing/2014/main" id="{12BC9D82-D7E7-4307-9839-2888AEEEE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3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6</a:t>
              </a:r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D9DC5714-89B5-4F94-8F65-3C186BE70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35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7</a:t>
              </a:r>
            </a:p>
          </p:txBody>
        </p:sp>
        <p:sp>
          <p:nvSpPr>
            <p:cNvPr id="75" name="TextBox 37">
              <a:extLst>
                <a:ext uri="{FF2B5EF4-FFF2-40B4-BE49-F238E27FC236}">
                  <a16:creationId xmlns:a16="http://schemas.microsoft.com/office/drawing/2014/main" id="{54F2923C-86B1-47F2-A888-A8AABCFA18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91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8</a:t>
              </a:r>
            </a:p>
          </p:txBody>
        </p:sp>
        <p:sp>
          <p:nvSpPr>
            <p:cNvPr id="76" name="TextBox 38">
              <a:extLst>
                <a:ext uri="{FF2B5EF4-FFF2-40B4-BE49-F238E27FC236}">
                  <a16:creationId xmlns:a16="http://schemas.microsoft.com/office/drawing/2014/main" id="{96432AD8-B429-43FA-83DB-826A5071C7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1725" y="5424073"/>
              <a:ext cx="3190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9</a:t>
              </a:r>
            </a:p>
          </p:txBody>
        </p:sp>
        <p:sp>
          <p:nvSpPr>
            <p:cNvPr id="77" name="TextBox 39">
              <a:extLst>
                <a:ext uri="{FF2B5EF4-FFF2-40B4-BE49-F238E27FC236}">
                  <a16:creationId xmlns:a16="http://schemas.microsoft.com/office/drawing/2014/main" id="{1CAB9392-764C-4039-8F34-389CD1D60F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43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solidFill>
                    <a:srgbClr val="DE1E5A"/>
                  </a:solidFill>
                  <a:latin typeface="Twinkl SemiBold" pitchFamily="2" charset="0"/>
                </a:rPr>
                <a:t>10</a:t>
              </a:r>
            </a:p>
          </p:txBody>
        </p:sp>
        <p:sp>
          <p:nvSpPr>
            <p:cNvPr id="78" name="TextBox 40">
              <a:extLst>
                <a:ext uri="{FF2B5EF4-FFF2-40B4-BE49-F238E27FC236}">
                  <a16:creationId xmlns:a16="http://schemas.microsoft.com/office/drawing/2014/main" id="{94B834E5-61BB-438E-9ADD-D291B2E727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233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11</a:t>
              </a:r>
            </a:p>
          </p:txBody>
        </p:sp>
        <p:sp>
          <p:nvSpPr>
            <p:cNvPr id="79" name="TextBox 41">
              <a:extLst>
                <a:ext uri="{FF2B5EF4-FFF2-40B4-BE49-F238E27FC236}">
                  <a16:creationId xmlns:a16="http://schemas.microsoft.com/office/drawing/2014/main" id="{80527859-9066-412A-BA56-0A8046EE9D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17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12</a:t>
              </a:r>
            </a:p>
          </p:txBody>
        </p:sp>
        <p:sp>
          <p:nvSpPr>
            <p:cNvPr id="80" name="TextBox 42">
              <a:extLst>
                <a:ext uri="{FF2B5EF4-FFF2-40B4-BE49-F238E27FC236}">
                  <a16:creationId xmlns:a16="http://schemas.microsoft.com/office/drawing/2014/main" id="{0320109C-11F8-44AA-B029-FF260B0F6E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27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13</a:t>
              </a:r>
            </a:p>
          </p:txBody>
        </p:sp>
        <p:sp>
          <p:nvSpPr>
            <p:cNvPr id="81" name="TextBox 43">
              <a:extLst>
                <a:ext uri="{FF2B5EF4-FFF2-40B4-BE49-F238E27FC236}">
                  <a16:creationId xmlns:a16="http://schemas.microsoft.com/office/drawing/2014/main" id="{21107899-CF96-4069-BF39-89EA29BEC7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10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14</a:t>
              </a:r>
            </a:p>
          </p:txBody>
        </p:sp>
        <p:sp>
          <p:nvSpPr>
            <p:cNvPr id="82" name="TextBox 44">
              <a:extLst>
                <a:ext uri="{FF2B5EF4-FFF2-40B4-BE49-F238E27FC236}">
                  <a16:creationId xmlns:a16="http://schemas.microsoft.com/office/drawing/2014/main" id="{D74E0FEC-2415-4FBC-8977-33D49D4512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6813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15</a:t>
              </a:r>
            </a:p>
          </p:txBody>
        </p:sp>
        <p:sp>
          <p:nvSpPr>
            <p:cNvPr id="83" name="TextBox 45">
              <a:extLst>
                <a:ext uri="{FF2B5EF4-FFF2-40B4-BE49-F238E27FC236}">
                  <a16:creationId xmlns:a16="http://schemas.microsoft.com/office/drawing/2014/main" id="{818127D9-A58D-4B9D-80E2-896646E141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463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16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A10D069-DB91-41E2-A6DB-2E17505F4B2E}"/>
                </a:ext>
              </a:extLst>
            </p:cNvPr>
            <p:cNvCxnSpPr/>
            <p:nvPr/>
          </p:nvCxnSpPr>
          <p:spPr bwMode="auto">
            <a:xfrm>
              <a:off x="761690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47">
              <a:extLst>
                <a:ext uri="{FF2B5EF4-FFF2-40B4-BE49-F238E27FC236}">
                  <a16:creationId xmlns:a16="http://schemas.microsoft.com/office/drawing/2014/main" id="{B78B0EED-941D-4CC9-9716-FADD0C099D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1988" y="5413375"/>
              <a:ext cx="63341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17</a:t>
              </a: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3253725-E5E8-4AEF-9229-6C0EA566BB58}"/>
                </a:ext>
              </a:extLst>
            </p:cNvPr>
            <p:cNvCxnSpPr/>
            <p:nvPr/>
          </p:nvCxnSpPr>
          <p:spPr bwMode="auto">
            <a:xfrm>
              <a:off x="799787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49">
              <a:extLst>
                <a:ext uri="{FF2B5EF4-FFF2-40B4-BE49-F238E27FC236}">
                  <a16:creationId xmlns:a16="http://schemas.microsoft.com/office/drawing/2014/main" id="{38E0EAB6-6EEF-4470-A4F0-8A9D11760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9813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18</a:t>
              </a:r>
            </a:p>
          </p:txBody>
        </p:sp>
        <p:sp>
          <p:nvSpPr>
            <p:cNvPr id="88" name="TextBox 50">
              <a:extLst>
                <a:ext uri="{FF2B5EF4-FFF2-40B4-BE49-F238E27FC236}">
                  <a16:creationId xmlns:a16="http://schemas.microsoft.com/office/drawing/2014/main" id="{836F0BA7-A083-465D-8003-CE31633E11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398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19</a:t>
              </a:r>
            </a:p>
          </p:txBody>
        </p:sp>
        <p:sp>
          <p:nvSpPr>
            <p:cNvPr id="89" name="TextBox 51">
              <a:extLst>
                <a:ext uri="{FF2B5EF4-FFF2-40B4-BE49-F238E27FC236}">
                  <a16:creationId xmlns:a16="http://schemas.microsoft.com/office/drawing/2014/main" id="{7B9EB629-4F8A-4B04-B83F-D620E9E45C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4825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20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3611 L -0.00091 -0.03611 C 0.00052 -0.0419 0.00196 -0.04745 0.00339 -0.05347 C 0.00495 -0.06018 0.00378 -0.05903 0.00664 -0.06505 C 0.00795 -0.06782 0.00899 -0.07153 0.01094 -0.07268 L 0.0142 -0.07454 C 0.01485 -0.07454 0.02162 -0.07245 0.02292 -0.07083 C 0.02461 -0.06875 0.02735 -0.06296 0.02735 -0.06296 C 0.02865 -0.0581 0.02982 -0.05486 0.0306 -0.04954 C 0.03138 -0.04305 0.03268 -0.03032 0.03268 -0.03032 C 0.03308 -0.02245 0.03021 -0.00278 0.03386 -0.00718 C 0.03802 -0.01204 0.03438 -0.02546 0.03594 -0.03403 C 0.03854 -0.04745 0.03659 -0.04282 0.04037 -0.04954 C 0.04128 -0.05417 0.04154 -0.05741 0.04362 -0.06111 C 0.04453 -0.06273 0.04571 -0.06389 0.04688 -0.06505 C 0.04792 -0.06597 0.04909 -0.0662 0.05013 -0.0669 C 0.05521 -0.0662 0.06042 -0.06713 0.06537 -0.06505 C 0.0668 -0.06435 0.06784 -0.06157 0.06862 -0.05926 C 0.06979 -0.05555 0.07005 -0.05139 0.07084 -0.04768 C 0.0724 -0.03935 0.07162 -0.04375 0.07292 -0.03403 C 0.07331 -0.02824 0.07357 -0.02245 0.07409 -0.01667 C 0.07435 -0.01343 0.07357 -0.0088 0.07513 -0.00718 C 0.07617 -0.00579 0.07656 -0.01088 0.07735 -0.01296 C 0.07956 -0.02893 0.07683 -0.01296 0.0806 -0.02639 C 0.08112 -0.02824 0.08125 -0.03032 0.08164 -0.03218 C 0.08229 -0.03472 0.08321 -0.03727 0.08386 -0.03981 C 0.08425 -0.04167 0.08425 -0.04421 0.0849 -0.0456 C 0.08581 -0.04745 0.08711 -0.04815 0.08815 -0.04954 C 0.09245 -0.05555 0.08802 -0.05208 0.09362 -0.05532 C 0.09675 -0.05486 0.1056 -0.05671 0.10886 -0.04954 C 0.10951 -0.04792 0.10964 -0.04583 0.1099 -0.04375 C 0.11081 -0.03727 0.11211 -0.02454 0.11211 -0.02454 C 0.11354 0.00972 0.11211 0.00995 0.11433 -0.00718 C 0.1155 -0.01643 0.11472 -0.01319 0.11758 -0.0206 C 0.11797 -0.02245 0.1181 -0.02454 0.11862 -0.02639 C 0.11992 -0.03171 0.12214 -0.03634 0.12305 -0.0419 C 0.12331 -0.04444 0.12344 -0.04722 0.12409 -0.04954 C 0.12526 -0.0544 0.12683 -0.05694 0.12956 -0.05926 C 0.1306 -0.06018 0.13164 -0.06042 0.13281 -0.06111 C 0.13464 -0.06042 0.13685 -0.06157 0.13815 -0.05926 C 0.13985 -0.05625 0.13906 -0.05093 0.14037 -0.04768 L 0.14258 -0.0419 C 0.14297 -0.03866 0.14323 -0.03542 0.14362 -0.03218 C 0.14388 -0.03009 0.14453 -0.02847 0.14479 -0.02639 C 0.14558 -0.01991 0.14688 -0.00718 0.14688 -0.00718 C 0.14805 -0.00764 0.14935 -0.00764 0.15013 -0.00903 C 0.1543 -0.0162 0.15078 -0.01551 0.15339 -0.02245 C 0.1543 -0.02477 0.15586 -0.02616 0.15664 -0.02824 C 0.15768 -0.03055 0.15821 -0.03333 0.15886 -0.03611 C 0.15938 -0.03796 0.15925 -0.04028 0.1599 -0.0419 C 0.16146 -0.04537 0.16302 -0.05 0.16537 -0.05139 L 0.17188 -0.05532 C 0.17813 -0.04792 0.17383 -0.05509 0.17735 -0.03611 C 0.1793 -0.02593 0.17943 -0.02593 0.1806 -0.01088 C 0.18177 0.00324 0.18164 -0.00208 0.18164 0.00463 L 0.18164 0.00463 L 0.18164 0.00463 " pathEditMode="relative" ptsTypes="AAAAAAAAAAAAAAAAAAAAAAAAAAAAAAAAAAAAAAAAAAAAAAAAAAAAAAAAA">
                                      <p:cBhvr>
                                        <p:cTn id="6" dur="4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3">
            <a:extLst>
              <a:ext uri="{FF2B5EF4-FFF2-40B4-BE49-F238E27FC236}">
                <a16:creationId xmlns:a16="http://schemas.microsoft.com/office/drawing/2014/main" id="{208B297C-E162-46B6-B3D7-6A556F6FE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206" y="2311189"/>
            <a:ext cx="2738438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50">
            <a:extLst>
              <a:ext uri="{FF2B5EF4-FFF2-40B4-BE49-F238E27FC236}">
                <a16:creationId xmlns:a16="http://schemas.microsoft.com/office/drawing/2014/main" id="{7C21C9D8-62A6-46B3-8777-30378CDE6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1443" y="2746022"/>
            <a:ext cx="11572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rgbClr val="4A3582"/>
                </a:solidFill>
                <a:latin typeface="Twinkl SemiBold" charset="0"/>
              </a:rPr>
              <a:t>16</a:t>
            </a:r>
          </a:p>
        </p:txBody>
      </p:sp>
      <p:sp>
        <p:nvSpPr>
          <p:cNvPr id="14340" name="Title 20">
            <a:extLst>
              <a:ext uri="{FF2B5EF4-FFF2-40B4-BE49-F238E27FC236}">
                <a16:creationId xmlns:a16="http://schemas.microsoft.com/office/drawing/2014/main" id="{7F741558-CD34-4632-8A1C-9078D472D6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5964" y="628651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 dirty="0">
                <a:latin typeface="Twinkl SemiBold" charset="0"/>
              </a:rPr>
              <a:t>How many </a:t>
            </a:r>
            <a:r>
              <a:rPr lang="en-GB" altLang="en-US" sz="3600" dirty="0" err="1">
                <a:latin typeface="Twinkl SemiBold" charset="0"/>
              </a:rPr>
              <a:t>icecreams</a:t>
            </a:r>
            <a:br>
              <a:rPr lang="en-GB" altLang="en-US" sz="3600" dirty="0">
                <a:latin typeface="Twinkl SemiBold" charset="0"/>
              </a:rPr>
            </a:br>
            <a:r>
              <a:rPr lang="en-GB" altLang="en-US" sz="3600" dirty="0">
                <a:latin typeface="Twinkl SemiBold" charset="0"/>
              </a:rPr>
              <a:t>are there?</a:t>
            </a:r>
          </a:p>
        </p:txBody>
      </p:sp>
      <p:sp>
        <p:nvSpPr>
          <p:cNvPr id="14354" name="TextBox 48">
            <a:extLst>
              <a:ext uri="{FF2B5EF4-FFF2-40B4-BE49-F238E27FC236}">
                <a16:creationId xmlns:a16="http://schemas.microsoft.com/office/drawing/2014/main" id="{51E7D620-E543-4D99-BBB6-5B5AD7B79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489" y="2625725"/>
            <a:ext cx="11207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>
                <a:solidFill>
                  <a:srgbClr val="009285"/>
                </a:solidFill>
                <a:latin typeface="Twinkl SemiBold" charset="0"/>
              </a:rPr>
              <a:t>+</a:t>
            </a:r>
          </a:p>
        </p:txBody>
      </p:sp>
      <p:sp>
        <p:nvSpPr>
          <p:cNvPr id="14355" name="TextBox 49">
            <a:extLst>
              <a:ext uri="{FF2B5EF4-FFF2-40B4-BE49-F238E27FC236}">
                <a16:creationId xmlns:a16="http://schemas.microsoft.com/office/drawing/2014/main" id="{3F33C096-0878-4E5D-8498-F539A6623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801" y="2625725"/>
            <a:ext cx="10080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>
                <a:solidFill>
                  <a:srgbClr val="009285"/>
                </a:solidFill>
                <a:latin typeface="Twinkl SemiBold" charset="0"/>
              </a:rPr>
              <a:t>=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C36F60D-DF43-4944-A26E-527DB2326AB7}"/>
              </a:ext>
            </a:extLst>
          </p:cNvPr>
          <p:cNvGrpSpPr/>
          <p:nvPr/>
        </p:nvGrpSpPr>
        <p:grpSpPr>
          <a:xfrm>
            <a:off x="2656154" y="3550794"/>
            <a:ext cx="1176605" cy="826747"/>
            <a:chOff x="-1034635" y="2646681"/>
            <a:chExt cx="1288987" cy="1112931"/>
          </a:xfrm>
          <a:solidFill>
            <a:srgbClr val="E4007F"/>
          </a:solidFill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B53EECA-338F-4A18-B210-CE01410DD38B}"/>
                </a:ext>
              </a:extLst>
            </p:cNvPr>
            <p:cNvSpPr/>
            <p:nvPr/>
          </p:nvSpPr>
          <p:spPr>
            <a:xfrm>
              <a:off x="-1034635" y="2646681"/>
              <a:ext cx="1112931" cy="1112931"/>
            </a:xfrm>
            <a:prstGeom prst="ellipse">
              <a:avLst/>
            </a:prstGeom>
            <a:solidFill>
              <a:srgbClr val="8D3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65EA0A1-191C-4BB8-8775-8633B8ADC918}"/>
                </a:ext>
              </a:extLst>
            </p:cNvPr>
            <p:cNvSpPr txBox="1"/>
            <p:nvPr/>
          </p:nvSpPr>
          <p:spPr>
            <a:xfrm>
              <a:off x="-902298" y="2731703"/>
              <a:ext cx="115665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3600" dirty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42" name="Timeline">
            <a:extLst>
              <a:ext uri="{FF2B5EF4-FFF2-40B4-BE49-F238E27FC236}">
                <a16:creationId xmlns:a16="http://schemas.microsoft.com/office/drawing/2014/main" id="{31DA6C47-2B12-4A2F-8D93-7B21A2F7F2A6}"/>
              </a:ext>
            </a:extLst>
          </p:cNvPr>
          <p:cNvGrpSpPr>
            <a:grpSpLocks/>
          </p:cNvGrpSpPr>
          <p:nvPr/>
        </p:nvGrpSpPr>
        <p:grpSpPr bwMode="auto">
          <a:xfrm>
            <a:off x="1379365" y="5637401"/>
            <a:ext cx="9433270" cy="679450"/>
            <a:chOff x="581612" y="5413375"/>
            <a:chExt cx="8175038" cy="679450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7F97E9D-FBF2-49F4-AE5F-914D6C915FE6}"/>
                </a:ext>
              </a:extLst>
            </p:cNvPr>
            <p:cNvCxnSpPr/>
            <p:nvPr/>
          </p:nvCxnSpPr>
          <p:spPr>
            <a:xfrm>
              <a:off x="756224" y="6075363"/>
              <a:ext cx="7632152" cy="0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13EA752-9760-4615-83C5-9D581ECCD9C4}"/>
                </a:ext>
              </a:extLst>
            </p:cNvPr>
            <p:cNvCxnSpPr/>
            <p:nvPr/>
          </p:nvCxnSpPr>
          <p:spPr bwMode="auto">
            <a:xfrm>
              <a:off x="76416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D2D5151-CC26-44C8-A319-CC19B81EC8E8}"/>
                </a:ext>
              </a:extLst>
            </p:cNvPr>
            <p:cNvCxnSpPr/>
            <p:nvPr/>
          </p:nvCxnSpPr>
          <p:spPr bwMode="auto">
            <a:xfrm>
              <a:off x="837885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5F877E9-AED6-4576-A8CD-8A15485953AD}"/>
                </a:ext>
              </a:extLst>
            </p:cNvPr>
            <p:cNvCxnSpPr/>
            <p:nvPr/>
          </p:nvCxnSpPr>
          <p:spPr bwMode="auto">
            <a:xfrm>
              <a:off x="114513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694CB24-AA19-485F-8B68-F978B47BCF3C}"/>
                </a:ext>
              </a:extLst>
            </p:cNvPr>
            <p:cNvCxnSpPr/>
            <p:nvPr/>
          </p:nvCxnSpPr>
          <p:spPr bwMode="auto">
            <a:xfrm>
              <a:off x="152610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688A90A-678E-4831-BB2B-539FBC57F089}"/>
                </a:ext>
              </a:extLst>
            </p:cNvPr>
            <p:cNvCxnSpPr/>
            <p:nvPr/>
          </p:nvCxnSpPr>
          <p:spPr bwMode="auto">
            <a:xfrm>
              <a:off x="228646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C2FDCF5-E9F5-4A44-BBBD-A9283384E282}"/>
                </a:ext>
              </a:extLst>
            </p:cNvPr>
            <p:cNvCxnSpPr/>
            <p:nvPr/>
          </p:nvCxnSpPr>
          <p:spPr bwMode="auto">
            <a:xfrm>
              <a:off x="304841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708A016-9B0D-4FF3-9ED0-CD32B89D9889}"/>
                </a:ext>
              </a:extLst>
            </p:cNvPr>
            <p:cNvCxnSpPr/>
            <p:nvPr/>
          </p:nvCxnSpPr>
          <p:spPr bwMode="auto">
            <a:xfrm>
              <a:off x="381035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C22068B-CF39-4B73-9A1F-7FF60FFD9946}"/>
                </a:ext>
              </a:extLst>
            </p:cNvPr>
            <p:cNvCxnSpPr/>
            <p:nvPr/>
          </p:nvCxnSpPr>
          <p:spPr bwMode="auto">
            <a:xfrm>
              <a:off x="457230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A54FE3E-D6EF-494B-8AC8-83BC4771ED90}"/>
                </a:ext>
              </a:extLst>
            </p:cNvPr>
            <p:cNvCxnSpPr/>
            <p:nvPr/>
          </p:nvCxnSpPr>
          <p:spPr bwMode="auto">
            <a:xfrm>
              <a:off x="533265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08848BF-FADD-4B97-863A-036B0B19341D}"/>
                </a:ext>
              </a:extLst>
            </p:cNvPr>
            <p:cNvCxnSpPr/>
            <p:nvPr/>
          </p:nvCxnSpPr>
          <p:spPr bwMode="auto">
            <a:xfrm>
              <a:off x="6094604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D4206B8-857B-4C5B-A23E-86A4C210B4E7}"/>
                </a:ext>
              </a:extLst>
            </p:cNvPr>
            <p:cNvCxnSpPr/>
            <p:nvPr/>
          </p:nvCxnSpPr>
          <p:spPr bwMode="auto">
            <a:xfrm>
              <a:off x="685654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EDBF3DB-094F-4537-A39E-D662EBAC7A47}"/>
                </a:ext>
              </a:extLst>
            </p:cNvPr>
            <p:cNvCxnSpPr/>
            <p:nvPr/>
          </p:nvCxnSpPr>
          <p:spPr bwMode="auto">
            <a:xfrm>
              <a:off x="7235934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1B297C0-FEB6-47BD-9924-CC5618EA5969}"/>
                </a:ext>
              </a:extLst>
            </p:cNvPr>
            <p:cNvCxnSpPr/>
            <p:nvPr/>
          </p:nvCxnSpPr>
          <p:spPr bwMode="auto">
            <a:xfrm>
              <a:off x="647557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DDB3322-396A-493E-95F1-C80F7B2E7F22}"/>
                </a:ext>
              </a:extLst>
            </p:cNvPr>
            <p:cNvCxnSpPr/>
            <p:nvPr/>
          </p:nvCxnSpPr>
          <p:spPr bwMode="auto">
            <a:xfrm>
              <a:off x="571363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082F31F-160A-4E7B-B7F0-55EA6A29B76A}"/>
                </a:ext>
              </a:extLst>
            </p:cNvPr>
            <p:cNvCxnSpPr/>
            <p:nvPr/>
          </p:nvCxnSpPr>
          <p:spPr bwMode="auto">
            <a:xfrm>
              <a:off x="4951686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62DE160-5862-4585-832A-0ABB4934B72D}"/>
                </a:ext>
              </a:extLst>
            </p:cNvPr>
            <p:cNvCxnSpPr/>
            <p:nvPr/>
          </p:nvCxnSpPr>
          <p:spPr bwMode="auto">
            <a:xfrm>
              <a:off x="4191328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91245D9-3774-4565-A472-1298FA1EF4F7}"/>
                </a:ext>
              </a:extLst>
            </p:cNvPr>
            <p:cNvCxnSpPr/>
            <p:nvPr/>
          </p:nvCxnSpPr>
          <p:spPr bwMode="auto">
            <a:xfrm>
              <a:off x="3429383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108F55D-9479-44FF-A192-9AC9B61DE459}"/>
                </a:ext>
              </a:extLst>
            </p:cNvPr>
            <p:cNvCxnSpPr/>
            <p:nvPr/>
          </p:nvCxnSpPr>
          <p:spPr bwMode="auto">
            <a:xfrm>
              <a:off x="266743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A4E9989-1B73-4086-B836-D790F9A5ED4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0708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28">
              <a:extLst>
                <a:ext uri="{FF2B5EF4-FFF2-40B4-BE49-F238E27FC236}">
                  <a16:creationId xmlns:a16="http://schemas.microsoft.com/office/drawing/2014/main" id="{E57C2DE7-E487-4571-ABF0-FCBD68E887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6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0</a:t>
              </a:r>
            </a:p>
          </p:txBody>
        </p:sp>
        <p:sp>
          <p:nvSpPr>
            <p:cNvPr id="68" name="TextBox 30">
              <a:extLst>
                <a:ext uri="{FF2B5EF4-FFF2-40B4-BE49-F238E27FC236}">
                  <a16:creationId xmlns:a16="http://schemas.microsoft.com/office/drawing/2014/main" id="{E28834AF-9ECB-497A-B566-E1504A90B8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5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</a:t>
              </a:r>
            </a:p>
          </p:txBody>
        </p:sp>
        <p:sp>
          <p:nvSpPr>
            <p:cNvPr id="69" name="TextBox 31">
              <a:extLst>
                <a:ext uri="{FF2B5EF4-FFF2-40B4-BE49-F238E27FC236}">
                  <a16:creationId xmlns:a16="http://schemas.microsoft.com/office/drawing/2014/main" id="{87AC5E50-D920-4A1B-BF3C-7024A98E2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0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2</a:t>
              </a:r>
            </a:p>
          </p:txBody>
        </p:sp>
        <p:sp>
          <p:nvSpPr>
            <p:cNvPr id="70" name="TextBox 32">
              <a:extLst>
                <a:ext uri="{FF2B5EF4-FFF2-40B4-BE49-F238E27FC236}">
                  <a16:creationId xmlns:a16="http://schemas.microsoft.com/office/drawing/2014/main" id="{4AACC8E2-8FA6-4A83-BDEA-3922601260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27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3</a:t>
              </a:r>
            </a:p>
          </p:txBody>
        </p:sp>
        <p:sp>
          <p:nvSpPr>
            <p:cNvPr id="71" name="TextBox 33">
              <a:extLst>
                <a:ext uri="{FF2B5EF4-FFF2-40B4-BE49-F238E27FC236}">
                  <a16:creationId xmlns:a16="http://schemas.microsoft.com/office/drawing/2014/main" id="{ACA16880-1356-4226-8E35-F2C2FB58AA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6725" y="5424073"/>
              <a:ext cx="3190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4</a:t>
              </a:r>
            </a:p>
          </p:txBody>
        </p:sp>
        <p:sp>
          <p:nvSpPr>
            <p:cNvPr id="72" name="TextBox 34">
              <a:extLst>
                <a:ext uri="{FF2B5EF4-FFF2-40B4-BE49-F238E27FC236}">
                  <a16:creationId xmlns:a16="http://schemas.microsoft.com/office/drawing/2014/main" id="{A0982ECC-7D0C-43D9-BAAE-59D4C1A886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566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5</a:t>
              </a:r>
            </a:p>
          </p:txBody>
        </p:sp>
        <p:sp>
          <p:nvSpPr>
            <p:cNvPr id="73" name="TextBox 35">
              <a:extLst>
                <a:ext uri="{FF2B5EF4-FFF2-40B4-BE49-F238E27FC236}">
                  <a16:creationId xmlns:a16="http://schemas.microsoft.com/office/drawing/2014/main" id="{12BC9D82-D7E7-4307-9839-2888AEEEE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3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6</a:t>
              </a:r>
            </a:p>
          </p:txBody>
        </p:sp>
        <p:sp>
          <p:nvSpPr>
            <p:cNvPr id="74" name="TextBox 36">
              <a:extLst>
                <a:ext uri="{FF2B5EF4-FFF2-40B4-BE49-F238E27FC236}">
                  <a16:creationId xmlns:a16="http://schemas.microsoft.com/office/drawing/2014/main" id="{D9DC5714-89B5-4F94-8F65-3C186BE70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35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7</a:t>
              </a:r>
            </a:p>
          </p:txBody>
        </p:sp>
        <p:sp>
          <p:nvSpPr>
            <p:cNvPr id="75" name="TextBox 37">
              <a:extLst>
                <a:ext uri="{FF2B5EF4-FFF2-40B4-BE49-F238E27FC236}">
                  <a16:creationId xmlns:a16="http://schemas.microsoft.com/office/drawing/2014/main" id="{54F2923C-86B1-47F2-A888-A8AABCFA18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91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8</a:t>
              </a:r>
            </a:p>
          </p:txBody>
        </p:sp>
        <p:sp>
          <p:nvSpPr>
            <p:cNvPr id="76" name="TextBox 38">
              <a:extLst>
                <a:ext uri="{FF2B5EF4-FFF2-40B4-BE49-F238E27FC236}">
                  <a16:creationId xmlns:a16="http://schemas.microsoft.com/office/drawing/2014/main" id="{96432AD8-B429-43FA-83DB-826A5071C7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1725" y="5424073"/>
              <a:ext cx="3190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9</a:t>
              </a:r>
            </a:p>
          </p:txBody>
        </p:sp>
        <p:sp>
          <p:nvSpPr>
            <p:cNvPr id="77" name="TextBox 39">
              <a:extLst>
                <a:ext uri="{FF2B5EF4-FFF2-40B4-BE49-F238E27FC236}">
                  <a16:creationId xmlns:a16="http://schemas.microsoft.com/office/drawing/2014/main" id="{1CAB9392-764C-4039-8F34-389CD1D60F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3490" y="5419360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solidFill>
                    <a:srgbClr val="DE1E5A"/>
                  </a:solidFill>
                  <a:latin typeface="Twinkl SemiBold" pitchFamily="2" charset="0"/>
                </a:rPr>
                <a:t>10</a:t>
              </a:r>
            </a:p>
          </p:txBody>
        </p:sp>
        <p:sp>
          <p:nvSpPr>
            <p:cNvPr id="78" name="TextBox 40">
              <a:extLst>
                <a:ext uri="{FF2B5EF4-FFF2-40B4-BE49-F238E27FC236}">
                  <a16:creationId xmlns:a16="http://schemas.microsoft.com/office/drawing/2014/main" id="{94B834E5-61BB-438E-9ADD-D291B2E727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233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11</a:t>
              </a:r>
            </a:p>
          </p:txBody>
        </p:sp>
        <p:sp>
          <p:nvSpPr>
            <p:cNvPr id="79" name="TextBox 41">
              <a:extLst>
                <a:ext uri="{FF2B5EF4-FFF2-40B4-BE49-F238E27FC236}">
                  <a16:creationId xmlns:a16="http://schemas.microsoft.com/office/drawing/2014/main" id="{80527859-9066-412A-BA56-0A8046EE9D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17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solidFill>
                    <a:srgbClr val="DE1E5A"/>
                  </a:solidFill>
                  <a:latin typeface="Twinkl SemiBold" pitchFamily="2" charset="0"/>
                </a:rPr>
                <a:t>12</a:t>
              </a:r>
            </a:p>
          </p:txBody>
        </p:sp>
        <p:sp>
          <p:nvSpPr>
            <p:cNvPr id="80" name="TextBox 42">
              <a:extLst>
                <a:ext uri="{FF2B5EF4-FFF2-40B4-BE49-F238E27FC236}">
                  <a16:creationId xmlns:a16="http://schemas.microsoft.com/office/drawing/2014/main" id="{0320109C-11F8-44AA-B029-FF260B0F6E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27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13</a:t>
              </a:r>
            </a:p>
          </p:txBody>
        </p:sp>
        <p:sp>
          <p:nvSpPr>
            <p:cNvPr id="81" name="TextBox 43">
              <a:extLst>
                <a:ext uri="{FF2B5EF4-FFF2-40B4-BE49-F238E27FC236}">
                  <a16:creationId xmlns:a16="http://schemas.microsoft.com/office/drawing/2014/main" id="{21107899-CF96-4069-BF39-89EA29BEC7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10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14</a:t>
              </a:r>
            </a:p>
          </p:txBody>
        </p:sp>
        <p:sp>
          <p:nvSpPr>
            <p:cNvPr id="82" name="TextBox 44">
              <a:extLst>
                <a:ext uri="{FF2B5EF4-FFF2-40B4-BE49-F238E27FC236}">
                  <a16:creationId xmlns:a16="http://schemas.microsoft.com/office/drawing/2014/main" id="{D74E0FEC-2415-4FBC-8977-33D49D4512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6813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15</a:t>
              </a:r>
            </a:p>
          </p:txBody>
        </p:sp>
        <p:sp>
          <p:nvSpPr>
            <p:cNvPr id="83" name="TextBox 45">
              <a:extLst>
                <a:ext uri="{FF2B5EF4-FFF2-40B4-BE49-F238E27FC236}">
                  <a16:creationId xmlns:a16="http://schemas.microsoft.com/office/drawing/2014/main" id="{818127D9-A58D-4B9D-80E2-896646E141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463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solidFill>
                    <a:srgbClr val="DE1E5A"/>
                  </a:solidFill>
                  <a:latin typeface="Twinkl SemiBold" pitchFamily="2" charset="0"/>
                </a:rPr>
                <a:t>16</a:t>
              </a: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A10D069-DB91-41E2-A6DB-2E17505F4B2E}"/>
                </a:ext>
              </a:extLst>
            </p:cNvPr>
            <p:cNvCxnSpPr/>
            <p:nvPr/>
          </p:nvCxnSpPr>
          <p:spPr bwMode="auto">
            <a:xfrm>
              <a:off x="761690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47">
              <a:extLst>
                <a:ext uri="{FF2B5EF4-FFF2-40B4-BE49-F238E27FC236}">
                  <a16:creationId xmlns:a16="http://schemas.microsoft.com/office/drawing/2014/main" id="{B78B0EED-941D-4CC9-9716-FADD0C099D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1988" y="5413375"/>
              <a:ext cx="63341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17</a:t>
              </a: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3253725-E5E8-4AEF-9229-6C0EA566BB58}"/>
                </a:ext>
              </a:extLst>
            </p:cNvPr>
            <p:cNvCxnSpPr/>
            <p:nvPr/>
          </p:nvCxnSpPr>
          <p:spPr bwMode="auto">
            <a:xfrm>
              <a:off x="799787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49">
              <a:extLst>
                <a:ext uri="{FF2B5EF4-FFF2-40B4-BE49-F238E27FC236}">
                  <a16:creationId xmlns:a16="http://schemas.microsoft.com/office/drawing/2014/main" id="{38E0EAB6-6EEF-4470-A4F0-8A9D11760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9813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18</a:t>
              </a:r>
            </a:p>
          </p:txBody>
        </p:sp>
        <p:sp>
          <p:nvSpPr>
            <p:cNvPr id="88" name="TextBox 50">
              <a:extLst>
                <a:ext uri="{FF2B5EF4-FFF2-40B4-BE49-F238E27FC236}">
                  <a16:creationId xmlns:a16="http://schemas.microsoft.com/office/drawing/2014/main" id="{836F0BA7-A083-465D-8003-CE31633E11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398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19</a:t>
              </a:r>
            </a:p>
          </p:txBody>
        </p:sp>
        <p:sp>
          <p:nvSpPr>
            <p:cNvPr id="89" name="TextBox 51">
              <a:extLst>
                <a:ext uri="{FF2B5EF4-FFF2-40B4-BE49-F238E27FC236}">
                  <a16:creationId xmlns:a16="http://schemas.microsoft.com/office/drawing/2014/main" id="{7B9EB629-4F8A-4B04-B83F-D620E9E45C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4825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20</a:t>
              </a:r>
            </a:p>
          </p:txBody>
        </p:sp>
      </p:grpSp>
      <p:pic>
        <p:nvPicPr>
          <p:cNvPr id="61" name="Picture 6">
            <a:extLst>
              <a:ext uri="{FF2B5EF4-FFF2-40B4-BE49-F238E27FC236}">
                <a16:creationId xmlns:a16="http://schemas.microsoft.com/office/drawing/2014/main" id="{E1F82364-23FB-40CE-BA63-ADD521EAF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917" y="1948588"/>
            <a:ext cx="10334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6">
            <a:extLst>
              <a:ext uri="{FF2B5EF4-FFF2-40B4-BE49-F238E27FC236}">
                <a16:creationId xmlns:a16="http://schemas.microsoft.com/office/drawing/2014/main" id="{FB281828-B71D-461B-BB3D-BE134562E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991" y="2001413"/>
            <a:ext cx="10334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6">
            <a:extLst>
              <a:ext uri="{FF2B5EF4-FFF2-40B4-BE49-F238E27FC236}">
                <a16:creationId xmlns:a16="http://schemas.microsoft.com/office/drawing/2014/main" id="{9676E70F-7038-4417-B8B9-68E21DAA5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222" y="3564884"/>
            <a:ext cx="10334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6">
            <a:extLst>
              <a:ext uri="{FF2B5EF4-FFF2-40B4-BE49-F238E27FC236}">
                <a16:creationId xmlns:a16="http://schemas.microsoft.com/office/drawing/2014/main" id="{A391F0EE-B2C9-4497-B6E2-7CD0C6DB9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651" y="3593096"/>
            <a:ext cx="10334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4460B4F-7862-4C2F-8FFF-B2B8646DF479}"/>
              </a:ext>
            </a:extLst>
          </p:cNvPr>
          <p:cNvSpPr/>
          <p:nvPr/>
        </p:nvSpPr>
        <p:spPr>
          <a:xfrm>
            <a:off x="6617735" y="5621683"/>
            <a:ext cx="484759" cy="483826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79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1481 L -0.00013 -0.01481 C -0.00104 -0.02824 -0.00169 -0.02963 -0.00013 -0.04444 C 0.00078 -0.05185 0.00221 -0.05069 0.00391 -0.05671 C 0.00443 -0.05833 0.00417 -0.06042 0.00495 -0.0618 C 0.00911 -0.06898 0.00925 -0.06829 0.01406 -0.06991 C 0.01771 -0.06991 0.02148 -0.06944 0.025 -0.06898 C 0.02617 -0.06898 0.03307 -0.06528 0.03307 -0.06505 C 0.03385 -0.06412 0.03425 -0.06296 0.03516 -0.0618 C 0.03607 -0.06042 0.0375 -0.05972 0.03802 -0.05787 C 0.03841 -0.05717 0.0401 -0.04467 0.0401 -0.04444 C 0.04063 -0.03958 0.0418 -0.02569 0.04206 -0.02083 C 0.04284 -0.0243 0.04362 -0.02778 0.04427 -0.03102 C 0.04453 -0.03287 0.04466 -0.03518 0.04518 -0.03704 C 0.0457 -0.03866 0.04635 -0.04028 0.04714 -0.0419 C 0.04792 -0.04583 0.04961 -0.05579 0.05234 -0.05671 L 0.0582 -0.05903 C 0.06068 -0.0588 0.06302 -0.05903 0.06523 -0.05787 C 0.06654 -0.05741 0.06758 -0.05579 0.06836 -0.0544 C 0.0694 -0.05208 0.07005 -0.04421 0.07018 -0.04329 C 0.07057 -0.0287 0.07031 -0.01458 0.07122 -0.00023 C 0.07148 0.0037 0.07201 -0.00741 0.07227 -0.01111 C 0.07266 -0.01458 0.07292 -0.01782 0.07331 -0.02083 C 0.07344 -0.02338 0.07578 -0.03217 0.07643 -0.03333 C 0.07773 -0.03634 0.08034 -0.03819 0.08229 -0.04074 L 0.08529 -0.04444 C 0.08594 -0.04537 0.08633 -0.04653 0.08737 -0.04676 L 0.09036 -0.04815 C 0.09063 -0.04676 0.09115 -0.04583 0.09141 -0.04444 C 0.09193 -0.04167 0.09115 -0.03819 0.09245 -0.03588 C 0.09297 -0.03426 0.09505 -0.03495 0.09648 -0.03449 C 0.0974 -0.03287 0.09857 -0.03148 0.09948 -0.02963 C 0.1 -0.02847 0.10013 -0.02708 0.10052 -0.02616 C 0.10091 -0.0243 0.10182 -0.02268 0.10247 -0.02083 C 0.10286 -0.01944 0.103 -0.01782 0.10339 -0.01597 C 0.10378 -0.01481 0.10417 -0.01366 0.10443 -0.01227 C 0.10469 -0.00972 0.10443 -0.00625 0.10547 -0.00393 C 0.10599 -0.00278 0.10625 -0.00625 0.10651 -0.00741 C 0.1069 -0.00995 0.1069 -0.01227 0.10755 -0.01481 C 0.10833 -0.01852 0.10964 -0.02222 0.11055 -0.02616 C 0.11146 -0.03102 0.11237 -0.0368 0.1155 -0.04074 C 0.11628 -0.04167 0.1168 -0.04236 0.11745 -0.04329 C 0.11901 -0.04537 0.12083 -0.05 0.12266 -0.05185 C 0.12344 -0.05278 0.12435 -0.05278 0.12552 -0.05324 C 0.12813 -0.05278 0.13138 -0.0537 0.13359 -0.05185 C 0.13568 -0.05023 0.13763 -0.04444 0.13763 -0.04421 C 0.13802 -0.03866 0.13828 -0.03287 0.13867 -0.02708 C 0.13893 -0.0243 0.13971 -0.0213 0.13984 -0.01852 C 0.13984 -0.01227 0.13984 -0.00625 0.13984 -0.00023 L 0.13984 -1.11111E-6 L 0.13984 -0.00255 " pathEditMode="relative" rAng="0" ptsTypes="AAAAAAAAAAAAAAAAAAAAAAAAAAAAAAAAAAAAAAAAAAAAAAAAAAA">
                                      <p:cBhvr>
                                        <p:cTn id="6" dur="5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>
                <a:latin typeface="Comic Sans MS" panose="030F0702030302020204" pitchFamily="66" charset="0"/>
              </a:rPr>
              <a:t>Well Done!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Now have a go at the activity sheet provided.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C8E240-1E90-4B83-A3FA-CF2D8C56A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9376" y="4256664"/>
            <a:ext cx="2216471" cy="2491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085384-F978-4725-8F55-0FD07DA58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845188" y="4272088"/>
            <a:ext cx="2346812" cy="2387600"/>
          </a:xfrm>
          <a:prstGeom prst="rect">
            <a:avLst/>
          </a:prstGeom>
        </p:spPr>
      </p:pic>
      <p:pic>
        <p:nvPicPr>
          <p:cNvPr id="24" name="Picture 2" descr="Rainbow 0-20 Curved Number Line - EYFS Illustrated Number Lines ...">
            <a:extLst>
              <a:ext uri="{FF2B5EF4-FFF2-40B4-BE49-F238E27FC236}">
                <a16:creationId xmlns:a16="http://schemas.microsoft.com/office/drawing/2014/main" id="{7D7B5A53-52F4-4A38-B149-FAA2DD226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9" r="15549" b="50000"/>
          <a:stretch/>
        </p:blipFill>
        <p:spPr bwMode="auto">
          <a:xfrm>
            <a:off x="159376" y="217053"/>
            <a:ext cx="4721315" cy="171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lip Art: Counting Caterpillar Color 01 Labeled I abcteach.com ...">
            <a:extLst>
              <a:ext uri="{FF2B5EF4-FFF2-40B4-BE49-F238E27FC236}">
                <a16:creationId xmlns:a16="http://schemas.microsoft.com/office/drawing/2014/main" id="{F20A482B-A19D-4BBC-885E-D2FF36FEA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70"/>
          <a:stretch/>
        </p:blipFill>
        <p:spPr bwMode="auto">
          <a:xfrm>
            <a:off x="8108432" y="258677"/>
            <a:ext cx="3924192" cy="16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535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206</Words>
  <Application>Microsoft Office PowerPoint</Application>
  <PresentationFormat>Widescreen</PresentationFormat>
  <Paragraphs>83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Sassoon Infant Rg</vt:lpstr>
      <vt:lpstr>Twinkl SemiBold</vt:lpstr>
      <vt:lpstr>Office Theme</vt:lpstr>
      <vt:lpstr>EYFS Maths</vt:lpstr>
      <vt:lpstr>Message to parents</vt:lpstr>
      <vt:lpstr>Warm Up Let’s warm up our brains ready to learn.</vt:lpstr>
      <vt:lpstr>Warm Up – the answer is…</vt:lpstr>
      <vt:lpstr>How many crayons are there?</vt:lpstr>
      <vt:lpstr>How many carrots are there?</vt:lpstr>
      <vt:lpstr>How many icecreams are there?</vt:lpstr>
      <vt:lpstr>Well Done!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Spring Section 3 – Multiplication</dc:title>
  <dc:creator>Laura Whitehouse</dc:creator>
  <cp:lastModifiedBy>Charlotte Portman</cp:lastModifiedBy>
  <cp:revision>45</cp:revision>
  <dcterms:created xsi:type="dcterms:W3CDTF">2020-03-20T11:22:32Z</dcterms:created>
  <dcterms:modified xsi:type="dcterms:W3CDTF">2020-05-04T21:46:37Z</dcterms:modified>
</cp:coreProperties>
</file>