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1" r:id="rId3"/>
    <p:sldId id="273" r:id="rId4"/>
    <p:sldId id="258" r:id="rId5"/>
    <p:sldId id="259" r:id="rId6"/>
    <p:sldId id="260" r:id="rId7"/>
    <p:sldId id="263" r:id="rId8"/>
    <p:sldId id="270" r:id="rId9"/>
    <p:sldId id="272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3A653-77BA-4A35-B817-2EDB86DA4B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AB69E8-7776-406D-AA58-4343AB88E3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2113A4-8777-4F13-843C-CB83374AA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5E1DC-8FD5-40F9-8F14-45692288C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A92E8-5615-4A21-81EE-BE36D08D6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586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CCC94-48F4-467D-BEFF-CE4BFE51C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7C91C8-3D56-4AAF-80EB-9C693D3578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C6B8A-D37B-4FCB-A13A-C0214BA94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68A0B7-7F18-4D35-839F-BD0FEA84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48B87-A95C-4F94-8146-B802AEF3C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564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2C5B21-E804-4115-BE34-0E0ADF4A71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F735F5-5411-4B5F-A290-915D8789C5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D4988-18CA-482E-A8EA-9506F5567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29327-158B-453A-8738-97EB6B5F4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B6DD61-A0CB-48C7-8BD6-F6ED419DF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214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0E015-FFDC-403C-80E8-6634C7E47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3AD08-F7B4-4138-A5FF-3731DC80D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C9788-EDC0-4279-A0A1-CF5566C69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4ABEC-95AE-4406-85A2-5AECE34AC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52F4B-638F-48F0-A2C3-5955E464C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749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FB67B-3134-4171-8CB3-1B26964B7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5B213-F2BA-4AD3-A1A0-F62B622A9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E4ACB-A698-4628-9B62-52F2AAE56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17D73E-E2B4-418C-B26A-610326780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37E72-DE66-4CAC-91B4-BE37E8781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053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2358B-7116-4241-B61E-1DFCB8566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6AD31-CEDF-4A41-BC1A-C0FD6AB615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B34314-A571-49E2-8054-E3414CFCC9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E06F13-A4C2-4EC5-9942-5E14FE1E8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C69FDE-2C9B-4288-A0D4-013376D28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79E00C-ECE9-4CEA-92BB-DCB828D9E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845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B52B5-E2F6-42C0-A6AA-9ADBD37C3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36A40-E64F-4601-B14D-795E7DF13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2AA752-F328-40CB-82BE-743C5C0D30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8B8655-D7B6-43C0-B051-25219EA8BE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C4702F-D0AE-474C-A139-F71CC2B01E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228F4F-6AAC-4AA2-8CB1-E49DF78D6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7D381B-6A7F-42F5-9448-92D64965E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C1A2AC-EE47-4CC9-9D43-B49291C71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433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6E624-B892-43C1-8509-3229AB9C4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B2009C-FE1F-4CFA-AFAF-B5C40CEB9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FD5A75-CE50-4449-B6AB-9C0949177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5EBD06-D090-4C10-BA23-526727A0F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093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7E8713-95FF-4713-A089-433069A8D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A22020-AA9F-4DA5-BBA7-626B3B3B7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77A7D-1897-40C8-BD47-5644136C1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952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533ED-5628-4ACE-A8D1-DA0AD98F3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58260-8254-4058-9252-493CC25FB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2C83EF-637D-4212-861A-F7F11AB03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9B91E3-5CAA-4D33-925D-15AFF903E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F6CF85-3E4B-4516-B0D9-580ACA739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763742-345B-47DB-BC24-1BCCECE7E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156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7ED67-E356-4759-A3CD-ED7403028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572C74-A23F-4CBE-9851-E3A177CBA6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C0F076-6D4E-420D-93E8-015CC25830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B963C2-5ADD-4AD9-959F-10AD1E32B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7A5ACA-9F20-4FEB-A016-FAC45B115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3E38A1-BDFC-47C4-8FDB-198CD1703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725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A2F667-8C95-4ADD-A5A4-3D6F4E1FA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80DAA7-0157-4A85-B0E6-BBA809235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C9AAE-7248-4910-A981-3AFD50BC3A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A3E54-D81F-4C8D-A42E-80999F1750BE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D2185-6522-494D-B9E9-61CDC41B94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860166-131B-467B-A91E-6B4C6E5DA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893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6F3EF-571C-4165-8ED1-89ECE09D39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EYFS Literacy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1901EA-B3E1-4164-A0D7-E2A021AAB7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5400" dirty="0">
                <a:latin typeface="Comic Sans MS" panose="030F0702030302020204" pitchFamily="66" charset="0"/>
              </a:rPr>
              <a:t>Week 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F26401-7232-440B-9474-59170FBD6E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1" t="12048" r="7642" b="12821"/>
          <a:stretch/>
        </p:blipFill>
        <p:spPr>
          <a:xfrm>
            <a:off x="384832" y="172498"/>
            <a:ext cx="4272107" cy="19083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020BBB-0BE6-466D-A7E7-C2302F6BF9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826" y="3429000"/>
            <a:ext cx="3935116" cy="30054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86D676-7731-479B-91E2-BF64515D277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53" flipH="1">
            <a:off x="10355920" y="228324"/>
            <a:ext cx="1561088" cy="1599163"/>
          </a:xfrm>
          <a:prstGeom prst="rect">
            <a:avLst/>
          </a:prstGeom>
        </p:spPr>
      </p:pic>
      <p:pic>
        <p:nvPicPr>
          <p:cNvPr id="4" name="Picture 2" descr="Aliens Love Underpants!: Amazon.co.uk: Freedman, Claire, Cort, Ben ...">
            <a:extLst>
              <a:ext uri="{FF2B5EF4-FFF2-40B4-BE49-F238E27FC236}">
                <a16:creationId xmlns:a16="http://schemas.microsoft.com/office/drawing/2014/main" id="{D8F8A914-530B-4A60-8970-905938A2E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58" y="3348020"/>
            <a:ext cx="296862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846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Aliens Love Underpants!: Amazon.co.uk: Freedman, Claire, Cort, Ben ...">
            <a:extLst>
              <a:ext uri="{FF2B5EF4-FFF2-40B4-BE49-F238E27FC236}">
                <a16:creationId xmlns:a16="http://schemas.microsoft.com/office/drawing/2014/main" id="{28A87DE8-18CA-4F79-BDFC-FE0358DB2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58" y="3348020"/>
            <a:ext cx="296862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66F3EF-571C-4165-8ED1-89ECE09D39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9287" y="2091970"/>
            <a:ext cx="9144000" cy="2387600"/>
          </a:xfrm>
        </p:spPr>
        <p:txBody>
          <a:bodyPr>
            <a:norm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Now it’s your turn to play a guessing game!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F26401-7232-440B-9474-59170FBD6E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1" t="12048" r="7642" b="12821"/>
          <a:stretch/>
        </p:blipFill>
        <p:spPr>
          <a:xfrm>
            <a:off x="384832" y="172498"/>
            <a:ext cx="4272107" cy="19083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020BBB-0BE6-466D-A7E7-C2302F6BF9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826" y="3429000"/>
            <a:ext cx="3935116" cy="30054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86D676-7731-479B-91E2-BF64515D277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53" flipH="1">
            <a:off x="10355920" y="228324"/>
            <a:ext cx="1561088" cy="1599163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675B08B-B5B4-43CB-B0F7-29A0FEEBE731}"/>
              </a:ext>
            </a:extLst>
          </p:cNvPr>
          <p:cNvSpPr txBox="1">
            <a:spLocks/>
          </p:cNvSpPr>
          <p:nvPr/>
        </p:nvSpPr>
        <p:spPr>
          <a:xfrm>
            <a:off x="1749287" y="4479570"/>
            <a:ext cx="9144000" cy="7053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latin typeface="Comic Sans MS" panose="030F0702030302020204" pitchFamily="66" charset="0"/>
              </a:rPr>
              <a:t>See the activity sheet provided!</a:t>
            </a:r>
          </a:p>
        </p:txBody>
      </p:sp>
    </p:spTree>
    <p:extLst>
      <p:ext uri="{BB962C8B-B14F-4D97-AF65-F5344CB8AC3E}">
        <p14:creationId xmlns:p14="http://schemas.microsoft.com/office/powerpoint/2010/main" val="3507836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6F3EF-571C-4165-8ED1-89ECE09D39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Phonics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B25D18-9D0F-480E-BE56-0B90B4727D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400" dirty="0">
                <a:latin typeface="Comic Sans MS" panose="030F0702030302020204" pitchFamily="66" charset="0"/>
              </a:rPr>
              <a:t>Session 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F26401-7232-440B-9474-59170FBD6E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1" t="12048" r="7642" b="12821"/>
          <a:stretch/>
        </p:blipFill>
        <p:spPr>
          <a:xfrm>
            <a:off x="384832" y="172498"/>
            <a:ext cx="4272107" cy="19083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86D676-7731-479B-91E2-BF64515D277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53" flipH="1">
            <a:off x="8271834" y="2575903"/>
            <a:ext cx="3619746" cy="370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46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A7BB478-F0D2-41E6-ADD3-9D578B5EB956}"/>
              </a:ext>
            </a:extLst>
          </p:cNvPr>
          <p:cNvSpPr/>
          <p:nvPr/>
        </p:nvSpPr>
        <p:spPr>
          <a:xfrm>
            <a:off x="8379426" y="2174359"/>
            <a:ext cx="3600000" cy="3600000"/>
          </a:xfrm>
          <a:prstGeom prst="roundRect">
            <a:avLst/>
          </a:prstGeom>
          <a:solidFill>
            <a:srgbClr val="FFC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D48E022-8590-4B81-8B13-A9FC3980876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53" flipH="1">
            <a:off x="10355920" y="228324"/>
            <a:ext cx="1561088" cy="15991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E0508A-9F39-4802-8E7A-AC1FC8833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>
                <a:latin typeface="Comic Sans MS" panose="030F0702030302020204" pitchFamily="66" charset="0"/>
              </a:rPr>
              <a:t>Phonics- Speedy Sounds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FAF754-F988-4279-8D5E-3A2E737C4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678" y="2385183"/>
            <a:ext cx="7227627" cy="4351338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Click on the orange square to begin.</a:t>
            </a:r>
          </a:p>
          <a:p>
            <a:pPr marL="0" indent="0">
              <a:buNone/>
            </a:pPr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>
                <a:latin typeface="Comic Sans MS" panose="030F0702030302020204" pitchFamily="66" charset="0"/>
              </a:rPr>
              <a:t>Each letter will appear and disappear each time you click.</a:t>
            </a:r>
          </a:p>
          <a:p>
            <a:pPr marL="0" indent="0">
              <a:buNone/>
            </a:pPr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>
                <a:latin typeface="Comic Sans MS" panose="030F0702030302020204" pitchFamily="66" charset="0"/>
              </a:rPr>
              <a:t>How fast can you read each sound?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2BEF44-A1F0-40A7-B179-DDFDFFA1671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7847">
            <a:off x="274993" y="228323"/>
            <a:ext cx="1561088" cy="1599163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350F534A-0B5C-40B4-9B77-C2F516B5101F}"/>
              </a:ext>
            </a:extLst>
          </p:cNvPr>
          <p:cNvSpPr txBox="1"/>
          <p:nvPr/>
        </p:nvSpPr>
        <p:spPr>
          <a:xfrm>
            <a:off x="9077815" y="2857086"/>
            <a:ext cx="221642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u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78BAAB9-CEED-4286-BEB4-358467F1028E}"/>
              </a:ext>
            </a:extLst>
          </p:cNvPr>
          <p:cNvSpPr txBox="1"/>
          <p:nvPr/>
        </p:nvSpPr>
        <p:spPr>
          <a:xfrm>
            <a:off x="9077815" y="2866363"/>
            <a:ext cx="221642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 err="1">
                <a:latin typeface="Comic Sans MS" panose="030F0702030302020204" pitchFamily="66" charset="0"/>
              </a:rPr>
              <a:t>ch</a:t>
            </a:r>
            <a:endParaRPr lang="en-GB" sz="13800" dirty="0">
              <a:latin typeface="Comic Sans MS" panose="030F0702030302020204" pitchFamily="66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CC13A40-54C6-4FF2-9691-83E77680759F}"/>
              </a:ext>
            </a:extLst>
          </p:cNvPr>
          <p:cNvSpPr txBox="1"/>
          <p:nvPr/>
        </p:nvSpPr>
        <p:spPr>
          <a:xfrm>
            <a:off x="9077815" y="2875640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j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7D2EDA0-29A3-4943-B3AE-620059F31660}"/>
              </a:ext>
            </a:extLst>
          </p:cNvPr>
          <p:cNvSpPr txBox="1"/>
          <p:nvPr/>
        </p:nvSpPr>
        <p:spPr>
          <a:xfrm>
            <a:off x="9077815" y="2858117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A463A60-3835-4F23-B81E-D8B984D02532}"/>
              </a:ext>
            </a:extLst>
          </p:cNvPr>
          <p:cNvSpPr txBox="1"/>
          <p:nvPr/>
        </p:nvSpPr>
        <p:spPr>
          <a:xfrm>
            <a:off x="9087912" y="2865332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f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7110D3B-AF7A-4ABE-BDB7-20F84F60E346}"/>
              </a:ext>
            </a:extLst>
          </p:cNvPr>
          <p:cNvSpPr txBox="1"/>
          <p:nvPr/>
        </p:nvSpPr>
        <p:spPr>
          <a:xfrm>
            <a:off x="9087912" y="2875639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w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B524A81-8989-4D60-90CD-9632214F2D91}"/>
              </a:ext>
            </a:extLst>
          </p:cNvPr>
          <p:cNvSpPr txBox="1"/>
          <p:nvPr/>
        </p:nvSpPr>
        <p:spPr>
          <a:xfrm>
            <a:off x="9098009" y="2875638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 err="1">
                <a:latin typeface="Comic Sans MS" panose="030F0702030302020204" pitchFamily="66" charset="0"/>
              </a:rPr>
              <a:t>sh</a:t>
            </a:r>
            <a:endParaRPr lang="en-GB" sz="13800" dirty="0">
              <a:latin typeface="Comic Sans MS" panose="030F0702030302020204" pitchFamily="66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73E3E-1F05-411B-8B35-96822A43C817}"/>
              </a:ext>
            </a:extLst>
          </p:cNvPr>
          <p:cNvSpPr txBox="1"/>
          <p:nvPr/>
        </p:nvSpPr>
        <p:spPr>
          <a:xfrm>
            <a:off x="9098008" y="2864301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v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68876A5-AE3B-4569-A4F5-76B220EE42E4}"/>
              </a:ext>
            </a:extLst>
          </p:cNvPr>
          <p:cNvSpPr txBox="1"/>
          <p:nvPr/>
        </p:nvSpPr>
        <p:spPr>
          <a:xfrm>
            <a:off x="9098008" y="2864301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h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A03BE70-2EE9-4FCA-AE2E-D0400704F618}"/>
              </a:ext>
            </a:extLst>
          </p:cNvPr>
          <p:cNvSpPr txBox="1"/>
          <p:nvPr/>
        </p:nvSpPr>
        <p:spPr>
          <a:xfrm>
            <a:off x="9092960" y="2864301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92DAA12-D230-402A-AB69-A4C269A9A9D1}"/>
              </a:ext>
            </a:extLst>
          </p:cNvPr>
          <p:cNvSpPr txBox="1"/>
          <p:nvPr/>
        </p:nvSpPr>
        <p:spPr>
          <a:xfrm>
            <a:off x="9098008" y="2878387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91FAE94-047F-4DC4-A70B-771009ECD1A7}"/>
              </a:ext>
            </a:extLst>
          </p:cNvPr>
          <p:cNvSpPr txBox="1"/>
          <p:nvPr/>
        </p:nvSpPr>
        <p:spPr>
          <a:xfrm>
            <a:off x="9092959" y="2864301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 err="1">
                <a:latin typeface="Comic Sans MS" panose="030F0702030302020204" pitchFamily="66" charset="0"/>
              </a:rPr>
              <a:t>th</a:t>
            </a:r>
            <a:endParaRPr lang="en-GB" sz="13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29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38" grpId="0" animBg="1"/>
      <p:bldP spid="38" grpId="1" animBg="1"/>
      <p:bldP spid="37" grpId="0" animBg="1"/>
      <p:bldP spid="37" grpId="1" animBg="1"/>
      <p:bldP spid="36" grpId="0" animBg="1"/>
      <p:bldP spid="36" grpId="1" animBg="1"/>
      <p:bldP spid="30" grpId="0" animBg="1"/>
      <p:bldP spid="30" grpId="1" animBg="1"/>
      <p:bldP spid="34" grpId="0" animBg="1"/>
      <p:bldP spid="34" grpId="1" animBg="1"/>
      <p:bldP spid="26" grpId="0" animBg="1"/>
      <p:bldP spid="26" grpId="1" animBg="1"/>
      <p:bldP spid="22" grpId="0" animBg="1"/>
      <p:bldP spid="22" grpId="1" animBg="1"/>
      <p:bldP spid="24" grpId="0" animBg="1"/>
      <p:bldP spid="24" grpId="1" animBg="1"/>
      <p:bldP spid="35" grpId="0" animBg="1"/>
      <p:bldP spid="35" grpId="1" animBg="1"/>
      <p:bldP spid="33" grpId="0" animBg="1"/>
      <p:bldP spid="33" grpId="1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2B98F2FB-0033-4CE5-ACAB-235E66345A25}"/>
              </a:ext>
            </a:extLst>
          </p:cNvPr>
          <p:cNvGrpSpPr/>
          <p:nvPr/>
        </p:nvGrpSpPr>
        <p:grpSpPr>
          <a:xfrm>
            <a:off x="7029662" y="1585739"/>
            <a:ext cx="3472069" cy="5049077"/>
            <a:chOff x="7029662" y="1585739"/>
            <a:chExt cx="3472069" cy="504907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F2090A2-7FF0-47E1-BF91-6ADD950848C8}"/>
                </a:ext>
              </a:extLst>
            </p:cNvPr>
            <p:cNvGrpSpPr/>
            <p:nvPr/>
          </p:nvGrpSpPr>
          <p:grpSpPr>
            <a:xfrm>
              <a:off x="7029662" y="1585739"/>
              <a:ext cx="3472069" cy="5049077"/>
              <a:chOff x="7029662" y="1585739"/>
              <a:chExt cx="3472069" cy="5049077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926AAC11-31D9-448C-9CE7-182CA0D416F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42174" t="20855" r="29348" b="5485"/>
              <a:stretch/>
            </p:blipFill>
            <p:spPr>
              <a:xfrm>
                <a:off x="7029662" y="1585739"/>
                <a:ext cx="3472069" cy="5049077"/>
              </a:xfrm>
              <a:prstGeom prst="rect">
                <a:avLst/>
              </a:prstGeom>
            </p:spPr>
          </p:pic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296EB946-E4A6-4206-BEAB-6048D697DC4B}"/>
                  </a:ext>
                </a:extLst>
              </p:cNvPr>
              <p:cNvSpPr/>
              <p:nvPr/>
            </p:nvSpPr>
            <p:spPr>
              <a:xfrm>
                <a:off x="7685714" y="2026477"/>
                <a:ext cx="2499919" cy="2501759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11" name="Picture 4" descr="Veterinarian Clipart Free">
              <a:extLst>
                <a:ext uri="{FF2B5EF4-FFF2-40B4-BE49-F238E27FC236}">
                  <a16:creationId xmlns:a16="http://schemas.microsoft.com/office/drawing/2014/main" id="{F988E450-4173-409E-85BB-76F76787012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81" t="3931" r="3551" b="3931"/>
            <a:stretch/>
          </p:blipFill>
          <p:spPr bwMode="auto">
            <a:xfrm>
              <a:off x="7601168" y="1825010"/>
              <a:ext cx="2329056" cy="2869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CB3420E-ADB2-49C1-9E7E-B0E36A38BD85}"/>
              </a:ext>
            </a:extLst>
          </p:cNvPr>
          <p:cNvGrpSpPr/>
          <p:nvPr/>
        </p:nvGrpSpPr>
        <p:grpSpPr>
          <a:xfrm>
            <a:off x="1397046" y="1539356"/>
            <a:ext cx="3472069" cy="5049078"/>
            <a:chOff x="1397046" y="1539356"/>
            <a:chExt cx="3472069" cy="504907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C6B2909-8D96-41DC-A59A-48D8B7D3B5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196" t="20855" r="60326" b="5485"/>
            <a:stretch/>
          </p:blipFill>
          <p:spPr>
            <a:xfrm>
              <a:off x="1397046" y="1539356"/>
              <a:ext cx="3472069" cy="5049078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CD67C13-AD03-4C37-A06A-43082797635D}"/>
                </a:ext>
              </a:extLst>
            </p:cNvPr>
            <p:cNvSpPr/>
            <p:nvPr/>
          </p:nvSpPr>
          <p:spPr>
            <a:xfrm>
              <a:off x="1690269" y="1836737"/>
              <a:ext cx="3055041" cy="29723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2" descr="Free Wet Cliparts, Download Free Clip Art, Free Clip Art on ...">
              <a:extLst>
                <a:ext uri="{FF2B5EF4-FFF2-40B4-BE49-F238E27FC236}">
                  <a16:creationId xmlns:a16="http://schemas.microsoft.com/office/drawing/2014/main" id="{295C6DD1-0801-44CA-8CDA-9B0B829B317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16" t="4597" r="21571"/>
            <a:stretch/>
          </p:blipFill>
          <p:spPr bwMode="auto">
            <a:xfrm>
              <a:off x="1545848" y="1728025"/>
              <a:ext cx="3055041" cy="30635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1D48E022-8590-4B81-8B13-A9FC3980876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53" flipH="1">
            <a:off x="10355920" y="228324"/>
            <a:ext cx="1561088" cy="15991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E0508A-9F39-4802-8E7A-AC1FC8833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>
                <a:latin typeface="Comic Sans MS" panose="030F0702030302020204" pitchFamily="66" charset="0"/>
              </a:rPr>
              <a:t>Phonics- Fred Talk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2BEF44-A1F0-40A7-B179-DDFDFFA1671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7847">
            <a:off x="274993" y="228323"/>
            <a:ext cx="1561088" cy="1599163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BF5114EF-4B97-40A2-A6AD-C1F04A70A913}"/>
              </a:ext>
            </a:extLst>
          </p:cNvPr>
          <p:cNvSpPr/>
          <p:nvPr/>
        </p:nvSpPr>
        <p:spPr>
          <a:xfrm>
            <a:off x="3865848" y="4955161"/>
            <a:ext cx="5116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AF41CB72-A4D9-4D66-AF3A-D7B39473F9C7}"/>
              </a:ext>
            </a:extLst>
          </p:cNvPr>
          <p:cNvSpPr/>
          <p:nvPr/>
        </p:nvSpPr>
        <p:spPr>
          <a:xfrm>
            <a:off x="7512122" y="4955161"/>
            <a:ext cx="5212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v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CF3D95B-9D9F-422F-B113-91620AC649AF}"/>
              </a:ext>
            </a:extLst>
          </p:cNvPr>
          <p:cNvSpPr/>
          <p:nvPr/>
        </p:nvSpPr>
        <p:spPr>
          <a:xfrm>
            <a:off x="9520846" y="4955161"/>
            <a:ext cx="5116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C1E3A83-911F-410E-AB8B-235FC98C0B51}"/>
              </a:ext>
            </a:extLst>
          </p:cNvPr>
          <p:cNvSpPr/>
          <p:nvPr/>
        </p:nvSpPr>
        <p:spPr>
          <a:xfrm>
            <a:off x="8490034" y="4955161"/>
            <a:ext cx="5645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DCB571-01B2-4C58-B3E3-394C3627018D}"/>
              </a:ext>
            </a:extLst>
          </p:cNvPr>
          <p:cNvSpPr/>
          <p:nvPr/>
        </p:nvSpPr>
        <p:spPr>
          <a:xfrm>
            <a:off x="1781498" y="4955161"/>
            <a:ext cx="659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678175E-CA3E-4489-994E-E27FF940F984}"/>
              </a:ext>
            </a:extLst>
          </p:cNvPr>
          <p:cNvSpPr/>
          <p:nvPr/>
        </p:nvSpPr>
        <p:spPr>
          <a:xfrm>
            <a:off x="2817759" y="4955161"/>
            <a:ext cx="5645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143B2BD-7406-471C-83F1-5C66567B5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9363" y="251889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289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2" grpId="0"/>
      <p:bldP spid="73" grpId="0"/>
      <p:bldP spid="3" grpId="0"/>
      <p:bldP spid="6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C279794-FF4A-44C6-A6BB-B5054D936E4A}"/>
              </a:ext>
            </a:extLst>
          </p:cNvPr>
          <p:cNvGrpSpPr/>
          <p:nvPr/>
        </p:nvGrpSpPr>
        <p:grpSpPr>
          <a:xfrm>
            <a:off x="6971889" y="1587467"/>
            <a:ext cx="3472069" cy="4956313"/>
            <a:chOff x="6971889" y="1587467"/>
            <a:chExt cx="3472069" cy="495631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FFFC723-DB24-49FA-8A52-3628C79FE7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2066" t="22210" r="29456" b="5485"/>
            <a:stretch/>
          </p:blipFill>
          <p:spPr>
            <a:xfrm>
              <a:off x="6971889" y="1587467"/>
              <a:ext cx="3472069" cy="4956313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143BBA5-6A31-4EAD-9C73-3E510E3167B1}"/>
                </a:ext>
              </a:extLst>
            </p:cNvPr>
            <p:cNvSpPr/>
            <p:nvPr/>
          </p:nvSpPr>
          <p:spPr>
            <a:xfrm>
              <a:off x="7195930" y="1902839"/>
              <a:ext cx="3034748" cy="28631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172" name="Picture 4" descr="Yak Clipart Clipart - young-brown-yak-clipart-58199 - Classroom ...">
              <a:extLst>
                <a:ext uri="{FF2B5EF4-FFF2-40B4-BE49-F238E27FC236}">
                  <a16:creationId xmlns:a16="http://schemas.microsoft.com/office/drawing/2014/main" id="{890105D4-1417-4D79-922D-09AAECC76A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1" r="2948" b="1544"/>
            <a:stretch/>
          </p:blipFill>
          <p:spPr bwMode="auto">
            <a:xfrm>
              <a:off x="7223004" y="2202917"/>
              <a:ext cx="2969838" cy="23871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7ABF7BD-7BAC-4701-86F3-B45CDBA0FB9E}"/>
              </a:ext>
            </a:extLst>
          </p:cNvPr>
          <p:cNvGrpSpPr/>
          <p:nvPr/>
        </p:nvGrpSpPr>
        <p:grpSpPr>
          <a:xfrm>
            <a:off x="1389823" y="1563067"/>
            <a:ext cx="3472069" cy="4956313"/>
            <a:chOff x="1389823" y="1563067"/>
            <a:chExt cx="3472069" cy="495631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25A258F-AC2A-49B8-B8CB-729509A0B6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196" t="22210" r="60325" b="5485"/>
            <a:stretch/>
          </p:blipFill>
          <p:spPr>
            <a:xfrm>
              <a:off x="1389823" y="1563067"/>
              <a:ext cx="3472069" cy="4956313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2181D55-5462-401F-8705-4CA0C1C33408}"/>
                </a:ext>
              </a:extLst>
            </p:cNvPr>
            <p:cNvSpPr/>
            <p:nvPr/>
          </p:nvSpPr>
          <p:spPr>
            <a:xfrm>
              <a:off x="1585158" y="1902839"/>
              <a:ext cx="3038645" cy="28631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170" name="Picture 2" descr="Transparent Laser Gun Clipart">
              <a:extLst>
                <a:ext uri="{FF2B5EF4-FFF2-40B4-BE49-F238E27FC236}">
                  <a16:creationId xmlns:a16="http://schemas.microsoft.com/office/drawing/2014/main" id="{D1D9230D-4EAA-4F40-84E6-BE03BEEDC5E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EDEDED"/>
                </a:clrFrom>
                <a:clrTo>
                  <a:srgbClr val="EDEDE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6" t="9977" r="7154" b="8847"/>
            <a:stretch/>
          </p:blipFill>
          <p:spPr bwMode="auto">
            <a:xfrm>
              <a:off x="1585158" y="1902839"/>
              <a:ext cx="3038645" cy="28631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1D48E022-8590-4B81-8B13-A9FC3980876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53" flipH="1">
            <a:off x="10355920" y="228324"/>
            <a:ext cx="1561088" cy="15991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E0508A-9F39-4802-8E7A-AC1FC8833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>
                <a:latin typeface="Comic Sans MS" panose="030F0702030302020204" pitchFamily="66" charset="0"/>
              </a:rPr>
              <a:t>Phonics- Fred Talk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2BEF44-A1F0-40A7-B179-DDFDFFA1671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7847">
            <a:off x="274993" y="228323"/>
            <a:ext cx="1561088" cy="15991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CDCB571-01B2-4C58-B3E3-394C3627018D}"/>
              </a:ext>
            </a:extLst>
          </p:cNvPr>
          <p:cNvSpPr/>
          <p:nvPr/>
        </p:nvSpPr>
        <p:spPr>
          <a:xfrm>
            <a:off x="1832793" y="4955161"/>
            <a:ext cx="5565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z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678175E-CA3E-4489-994E-E27FF940F984}"/>
              </a:ext>
            </a:extLst>
          </p:cNvPr>
          <p:cNvSpPr/>
          <p:nvPr/>
        </p:nvSpPr>
        <p:spPr>
          <a:xfrm>
            <a:off x="2835016" y="4955161"/>
            <a:ext cx="5389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F5114EF-4B97-40A2-A6AD-C1F04A70A913}"/>
              </a:ext>
            </a:extLst>
          </p:cNvPr>
          <p:cNvSpPr/>
          <p:nvPr/>
        </p:nvSpPr>
        <p:spPr>
          <a:xfrm>
            <a:off x="3851117" y="4955161"/>
            <a:ext cx="5549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p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BD6424-0713-4A3D-B4F8-26032CC64D69}"/>
              </a:ext>
            </a:extLst>
          </p:cNvPr>
          <p:cNvSpPr/>
          <p:nvPr/>
        </p:nvSpPr>
        <p:spPr>
          <a:xfrm>
            <a:off x="7515585" y="4888382"/>
            <a:ext cx="5453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A1373C9-9AE0-4654-AA20-C1ECEB64F315}"/>
              </a:ext>
            </a:extLst>
          </p:cNvPr>
          <p:cNvSpPr/>
          <p:nvPr/>
        </p:nvSpPr>
        <p:spPr>
          <a:xfrm>
            <a:off x="8400058" y="4888382"/>
            <a:ext cx="5389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8715FC1-B47F-417A-904C-185A5DF1E736}"/>
              </a:ext>
            </a:extLst>
          </p:cNvPr>
          <p:cNvSpPr/>
          <p:nvPr/>
        </p:nvSpPr>
        <p:spPr>
          <a:xfrm>
            <a:off x="9470741" y="4876979"/>
            <a:ext cx="558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k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16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9" grpId="0"/>
      <p:bldP spid="70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D48E022-8590-4B81-8B13-A9FC3980876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53" flipH="1">
            <a:off x="10355920" y="228324"/>
            <a:ext cx="1561088" cy="15991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E0508A-9F39-4802-8E7A-AC1FC8833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>
                <a:latin typeface="Comic Sans MS" panose="030F0702030302020204" pitchFamily="66" charset="0"/>
              </a:rPr>
              <a:t>Phonics- Ditty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2BEF44-A1F0-40A7-B179-DDFDFFA1671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7847">
            <a:off x="274993" y="228323"/>
            <a:ext cx="1561088" cy="1599163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7455C79-950A-4F7F-A556-441F48C840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973497"/>
              </p:ext>
            </p:extLst>
          </p:nvPr>
        </p:nvGraphicFramePr>
        <p:xfrm>
          <a:off x="838200" y="1820011"/>
          <a:ext cx="8966982" cy="2468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39240">
                  <a:extLst>
                    <a:ext uri="{9D8B030D-6E8A-4147-A177-3AD203B41FA5}">
                      <a16:colId xmlns:a16="http://schemas.microsoft.com/office/drawing/2014/main" val="2986746754"/>
                    </a:ext>
                  </a:extLst>
                </a:gridCol>
                <a:gridCol w="1589649">
                  <a:extLst>
                    <a:ext uri="{9D8B030D-6E8A-4147-A177-3AD203B41FA5}">
                      <a16:colId xmlns:a16="http://schemas.microsoft.com/office/drawing/2014/main" val="2255232227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102373194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492316887"/>
                    </a:ext>
                  </a:extLst>
                </a:gridCol>
                <a:gridCol w="1252025">
                  <a:extLst>
                    <a:ext uri="{9D8B030D-6E8A-4147-A177-3AD203B41FA5}">
                      <a16:colId xmlns:a16="http://schemas.microsoft.com/office/drawing/2014/main" val="805416878"/>
                    </a:ext>
                  </a:extLst>
                </a:gridCol>
                <a:gridCol w="1477108">
                  <a:extLst>
                    <a:ext uri="{9D8B030D-6E8A-4147-A177-3AD203B41FA5}">
                      <a16:colId xmlns:a16="http://schemas.microsoft.com/office/drawing/2014/main" val="18965311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vet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0762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the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vet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can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help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1462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the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vet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can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help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800" dirty="0">
                          <a:latin typeface="Comic Sans MS" panose="030F0702030302020204" pitchFamily="66" charset="0"/>
                        </a:rPr>
                        <a:t>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800" dirty="0">
                          <a:latin typeface="Comic Sans MS" panose="030F0702030302020204" pitchFamily="66" charset="0"/>
                        </a:rPr>
                        <a:t>dog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43577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80184FF-6028-4FB9-A167-1F1523946095}"/>
              </a:ext>
            </a:extLst>
          </p:cNvPr>
          <p:cNvSpPr txBox="1"/>
          <p:nvPr/>
        </p:nvSpPr>
        <p:spPr>
          <a:xfrm>
            <a:off x="144833" y="5319117"/>
            <a:ext cx="71968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>
                <a:latin typeface="Comic Sans MS" panose="030F0702030302020204" pitchFamily="66" charset="0"/>
              </a:rPr>
              <a:t>Hold a sentence:</a:t>
            </a:r>
            <a:endParaRPr lang="en-GB" sz="1400" dirty="0">
              <a:latin typeface="Comic Sans MS" panose="030F0702030302020204" pitchFamily="66" charset="0"/>
            </a:endParaRPr>
          </a:p>
          <a:p>
            <a:r>
              <a:rPr lang="en-GB" sz="4000" dirty="0">
                <a:latin typeface="Comic Sans MS" panose="030F0702030302020204" pitchFamily="66" charset="0"/>
              </a:rPr>
              <a:t>get </a:t>
            </a:r>
            <a:r>
              <a:rPr lang="en-GB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my</a:t>
            </a:r>
            <a:r>
              <a:rPr lang="en-GB" sz="4000" dirty="0">
                <a:latin typeface="Comic Sans MS" panose="030F0702030302020204" pitchFamily="66" charset="0"/>
              </a:rPr>
              <a:t> cat </a:t>
            </a:r>
            <a:r>
              <a:rPr lang="en-GB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to the </a:t>
            </a:r>
            <a:r>
              <a:rPr lang="en-GB" sz="4000" dirty="0">
                <a:latin typeface="Comic Sans MS" panose="030F0702030302020204" pitchFamily="66" charset="0"/>
              </a:rPr>
              <a:t>vet.</a:t>
            </a:r>
          </a:p>
        </p:txBody>
      </p:sp>
      <p:pic>
        <p:nvPicPr>
          <p:cNvPr id="8198" name="Picture 6" descr="Vet Drawing at GetDrawings | Free download">
            <a:extLst>
              <a:ext uri="{FF2B5EF4-FFF2-40B4-BE49-F238E27FC236}">
                <a16:creationId xmlns:a16="http://schemas.microsoft.com/office/drawing/2014/main" id="{E746D752-2F13-4E21-8B0C-955621FB8E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8" t="5324" r="27920" b="16923"/>
          <a:stretch/>
        </p:blipFill>
        <p:spPr bwMode="auto">
          <a:xfrm>
            <a:off x="10080927" y="3179298"/>
            <a:ext cx="1853374" cy="346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837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6F3EF-571C-4165-8ED1-89ECE09D39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Literacy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B25D18-9D0F-480E-BE56-0B90B4727D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400" dirty="0">
                <a:latin typeface="Comic Sans MS" panose="030F0702030302020204" pitchFamily="66" charset="0"/>
              </a:rPr>
              <a:t>Session 2-</a:t>
            </a:r>
          </a:p>
          <a:p>
            <a:r>
              <a:rPr lang="en-GB" sz="4400" dirty="0">
                <a:latin typeface="Comic Sans MS" panose="030F0702030302020204" pitchFamily="66" charset="0"/>
              </a:rPr>
              <a:t>Story Sequencing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7020BBB-0BE6-466D-A7E7-C2302F6BF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322" y="97477"/>
            <a:ext cx="3935116" cy="3005445"/>
          </a:xfrm>
          <a:prstGeom prst="rect">
            <a:avLst/>
          </a:prstGeom>
        </p:spPr>
      </p:pic>
      <p:pic>
        <p:nvPicPr>
          <p:cNvPr id="6" name="Picture 2" descr="Aliens Love Underpants!: Amazon.co.uk: Freedman, Claire, Cort, Ben ...">
            <a:extLst>
              <a:ext uri="{FF2B5EF4-FFF2-40B4-BE49-F238E27FC236}">
                <a16:creationId xmlns:a16="http://schemas.microsoft.com/office/drawing/2014/main" id="{8A8366A8-1397-47BA-81D5-E0DAA3A9B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58" y="3348020"/>
            <a:ext cx="296862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629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Aliens Love Underpants!: Amazon.co.uk: Freedman, Claire, Cort, Ben ...">
            <a:extLst>
              <a:ext uri="{FF2B5EF4-FFF2-40B4-BE49-F238E27FC236}">
                <a16:creationId xmlns:a16="http://schemas.microsoft.com/office/drawing/2014/main" id="{3C32296E-F86A-45CF-A271-0667B9A6A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58" y="4814774"/>
            <a:ext cx="1698795" cy="196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7B25D18-9D0F-480E-BE56-0B90B4727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4853" y="1577967"/>
            <a:ext cx="9850768" cy="4351338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On the next slide is your activity for today.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>
                <a:latin typeface="Comic Sans MS" panose="030F0702030302020204" pitchFamily="66" charset="0"/>
              </a:rPr>
              <a:t>Can you find the aliens and underpants from the bottom of the picture? They’re hidden around. How many can you find? 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>
                <a:latin typeface="Comic Sans MS" panose="030F0702030302020204" pitchFamily="66" charset="0"/>
              </a:rPr>
              <a:t>When you click, a yellow circle will appear around each alien or pair of underpants.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66F3EF-571C-4165-8ED1-89ECE09D3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Literacy- Session 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0F0927-5928-4DBD-87A5-593712CB21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904" y="97478"/>
            <a:ext cx="1854534" cy="14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570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CAEA6A1A-9203-4621-BEDD-99EFC8FA23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83" t="17375" r="27065" b="7226"/>
          <a:stretch/>
        </p:blipFill>
        <p:spPr>
          <a:xfrm>
            <a:off x="39223" y="57161"/>
            <a:ext cx="12113553" cy="67436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0169CE-A172-47FD-A296-DACA4B32BE91}"/>
              </a:ext>
            </a:extLst>
          </p:cNvPr>
          <p:cNvSpPr txBox="1"/>
          <p:nvPr/>
        </p:nvSpPr>
        <p:spPr>
          <a:xfrm>
            <a:off x="471978" y="5671930"/>
            <a:ext cx="1105503" cy="4086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Find me!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7ACB9C-9ADA-4165-BBF5-D58D2C60A0CE}"/>
              </a:ext>
            </a:extLst>
          </p:cNvPr>
          <p:cNvSpPr txBox="1"/>
          <p:nvPr/>
        </p:nvSpPr>
        <p:spPr>
          <a:xfrm>
            <a:off x="2479682" y="6208643"/>
            <a:ext cx="1105503" cy="4086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Find me!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8DA6EF-C32C-4D2D-B1A0-E656980BE621}"/>
              </a:ext>
            </a:extLst>
          </p:cNvPr>
          <p:cNvSpPr txBox="1"/>
          <p:nvPr/>
        </p:nvSpPr>
        <p:spPr>
          <a:xfrm>
            <a:off x="2977112" y="5597805"/>
            <a:ext cx="1105503" cy="4086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Find me!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F1A8E9-E1CC-405E-ABA8-432127B594F1}"/>
              </a:ext>
            </a:extLst>
          </p:cNvPr>
          <p:cNvSpPr txBox="1"/>
          <p:nvPr/>
        </p:nvSpPr>
        <p:spPr>
          <a:xfrm>
            <a:off x="4348238" y="6385589"/>
            <a:ext cx="1105503" cy="4086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Find me!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2BD689-B6CC-4964-B233-EA544E848A1D}"/>
              </a:ext>
            </a:extLst>
          </p:cNvPr>
          <p:cNvSpPr txBox="1"/>
          <p:nvPr/>
        </p:nvSpPr>
        <p:spPr>
          <a:xfrm>
            <a:off x="4666291" y="4843670"/>
            <a:ext cx="1105503" cy="4086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Find me!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4562B7-00A1-43B3-89E0-D24B1C7F073E}"/>
              </a:ext>
            </a:extLst>
          </p:cNvPr>
          <p:cNvSpPr txBox="1"/>
          <p:nvPr/>
        </p:nvSpPr>
        <p:spPr>
          <a:xfrm>
            <a:off x="7637950" y="6208643"/>
            <a:ext cx="1105503" cy="4086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Find me!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2058DB-0E40-4B90-9E20-874029BBD793}"/>
              </a:ext>
            </a:extLst>
          </p:cNvPr>
          <p:cNvSpPr txBox="1"/>
          <p:nvPr/>
        </p:nvSpPr>
        <p:spPr>
          <a:xfrm>
            <a:off x="8045595" y="4639358"/>
            <a:ext cx="1105503" cy="4086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Find me!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4A19782-6D6C-49FE-921E-9650EFE5742A}"/>
              </a:ext>
            </a:extLst>
          </p:cNvPr>
          <p:cNvSpPr txBox="1"/>
          <p:nvPr/>
        </p:nvSpPr>
        <p:spPr>
          <a:xfrm>
            <a:off x="9357561" y="5393493"/>
            <a:ext cx="1105503" cy="4086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Find me!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0948CB6-20B7-460C-BB39-15CB9A976315}"/>
              </a:ext>
            </a:extLst>
          </p:cNvPr>
          <p:cNvSpPr txBox="1"/>
          <p:nvPr/>
        </p:nvSpPr>
        <p:spPr>
          <a:xfrm>
            <a:off x="10755168" y="5630935"/>
            <a:ext cx="1105503" cy="4086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Find me!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F7C28F8-BD04-4FA3-A30D-E6845C5A1B62}"/>
              </a:ext>
            </a:extLst>
          </p:cNvPr>
          <p:cNvSpPr/>
          <p:nvPr/>
        </p:nvSpPr>
        <p:spPr>
          <a:xfrm>
            <a:off x="715617" y="2769704"/>
            <a:ext cx="1105503" cy="1378226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B5631EA-4150-43E7-B234-9DF6FB03D61F}"/>
              </a:ext>
            </a:extLst>
          </p:cNvPr>
          <p:cNvSpPr/>
          <p:nvPr/>
        </p:nvSpPr>
        <p:spPr>
          <a:xfrm>
            <a:off x="868016" y="556591"/>
            <a:ext cx="1105503" cy="1378226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DAFA9D7-2576-4E2F-969F-D657BE36B8E5}"/>
              </a:ext>
            </a:extLst>
          </p:cNvPr>
          <p:cNvSpPr/>
          <p:nvPr/>
        </p:nvSpPr>
        <p:spPr>
          <a:xfrm>
            <a:off x="2776330" y="3087757"/>
            <a:ext cx="1105503" cy="662608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1AA554E-B9F5-44A0-B031-1207FFD434A0}"/>
              </a:ext>
            </a:extLst>
          </p:cNvPr>
          <p:cNvSpPr/>
          <p:nvPr/>
        </p:nvSpPr>
        <p:spPr>
          <a:xfrm>
            <a:off x="2363671" y="2215071"/>
            <a:ext cx="1105503" cy="1378226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63E36E5-FE29-47E2-9B81-C6B1E1F34951}"/>
              </a:ext>
            </a:extLst>
          </p:cNvPr>
          <p:cNvSpPr/>
          <p:nvPr/>
        </p:nvSpPr>
        <p:spPr>
          <a:xfrm>
            <a:off x="10370880" y="2215071"/>
            <a:ext cx="1105503" cy="1378226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F8C6897-BE96-4947-95AD-885F51FE182E}"/>
              </a:ext>
            </a:extLst>
          </p:cNvPr>
          <p:cNvSpPr/>
          <p:nvPr/>
        </p:nvSpPr>
        <p:spPr>
          <a:xfrm>
            <a:off x="8875225" y="1195029"/>
            <a:ext cx="1368705" cy="1203614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EAE0AB8-0FF2-4C1F-A795-E4A07FE6DE34}"/>
              </a:ext>
            </a:extLst>
          </p:cNvPr>
          <p:cNvSpPr/>
          <p:nvPr/>
        </p:nvSpPr>
        <p:spPr>
          <a:xfrm>
            <a:off x="3927162" y="1722783"/>
            <a:ext cx="1105503" cy="834887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120E317-C7CF-4C29-955E-1F81F8D4E058}"/>
              </a:ext>
            </a:extLst>
          </p:cNvPr>
          <p:cNvSpPr/>
          <p:nvPr/>
        </p:nvSpPr>
        <p:spPr>
          <a:xfrm>
            <a:off x="11092070" y="1603513"/>
            <a:ext cx="768601" cy="551422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1CE8107-493D-435F-90CD-728ED9BF6D79}"/>
              </a:ext>
            </a:extLst>
          </p:cNvPr>
          <p:cNvSpPr/>
          <p:nvPr/>
        </p:nvSpPr>
        <p:spPr>
          <a:xfrm>
            <a:off x="5490653" y="2531165"/>
            <a:ext cx="1105503" cy="1378226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27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3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9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1723</TotalTime>
  <Words>194</Words>
  <Application>Microsoft Office PowerPoint</Application>
  <PresentationFormat>Widescreen</PresentationFormat>
  <Paragraphs>71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Office Theme</vt:lpstr>
      <vt:lpstr>EYFS Literacy</vt:lpstr>
      <vt:lpstr>Phonics</vt:lpstr>
      <vt:lpstr>Phonics- Speedy Sounds</vt:lpstr>
      <vt:lpstr>Phonics- Fred Talk</vt:lpstr>
      <vt:lpstr>Phonics- Fred Talk</vt:lpstr>
      <vt:lpstr>Phonics- Ditty</vt:lpstr>
      <vt:lpstr>Literacy</vt:lpstr>
      <vt:lpstr>Literacy- Session 2</vt:lpstr>
      <vt:lpstr>PowerPoint Presentation</vt:lpstr>
      <vt:lpstr>Now it’s your turn to play a guessing game!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EYFS Literacy</dc:title>
  <dc:creator>Darren Gravell</dc:creator>
  <cp:lastModifiedBy>Darren Gravell</cp:lastModifiedBy>
  <cp:revision>59</cp:revision>
  <dcterms:created xsi:type="dcterms:W3CDTF">2020-04-08T09:31:46Z</dcterms:created>
  <dcterms:modified xsi:type="dcterms:W3CDTF">2020-04-23T18:36:17Z</dcterms:modified>
</cp:coreProperties>
</file>