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1"/>
  </p:notesMasterIdLst>
  <p:sldIdLst>
    <p:sldId id="272" r:id="rId2"/>
    <p:sldId id="273" r:id="rId3"/>
    <p:sldId id="257" r:id="rId4"/>
    <p:sldId id="295" r:id="rId5"/>
    <p:sldId id="296" r:id="rId6"/>
    <p:sldId id="297" r:id="rId7"/>
    <p:sldId id="298" r:id="rId8"/>
    <p:sldId id="299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83978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7ED9-105B-4158-A94D-9E03D594649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453-B759-4D89-A008-A5B633096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0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9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4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9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16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6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82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openclipart.org/detail/1396/girl-face-carto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064488"/>
            <a:ext cx="9966960" cy="1743967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5859" y="331885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9FBF7-7BD1-4D8E-9160-D5EEFAFE9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51" y="569291"/>
            <a:ext cx="2684710" cy="2684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7F1ED-D240-4ED9-B87F-A8C5D93E2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0" y="3869634"/>
            <a:ext cx="3322111" cy="2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16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week the children will be sharing quantities equally. The activities provided are to be used alongside practical examples. 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8218373" y="5182315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shared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1068360" y="3685763"/>
            <a:ext cx="99501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___ shared between ___ groups is ___.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1822076" y="5140233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5113030" y="5195075"/>
            <a:ext cx="164660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33" y="34097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75B42-90D4-4751-B724-DB6A248FC805}"/>
              </a:ext>
            </a:extLst>
          </p:cNvPr>
          <p:cNvSpPr/>
          <p:nvPr/>
        </p:nvSpPr>
        <p:spPr>
          <a:xfrm>
            <a:off x="6132714" y="146961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8F4D5-C28C-4B59-BCA2-9178E291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277" b="8736"/>
          <a:stretch/>
        </p:blipFill>
        <p:spPr>
          <a:xfrm>
            <a:off x="3179991" y="1989737"/>
            <a:ext cx="5905446" cy="3519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21246-A478-41B8-917A-305DCE3AE276}"/>
              </a:ext>
            </a:extLst>
          </p:cNvPr>
          <p:cNvSpPr/>
          <p:nvPr/>
        </p:nvSpPr>
        <p:spPr>
          <a:xfrm>
            <a:off x="817989" y="5508865"/>
            <a:ext cx="10814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work out what my number sentences are?</a:t>
            </a:r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33" y="34097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 Answer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75B42-90D4-4751-B724-DB6A248FC805}"/>
              </a:ext>
            </a:extLst>
          </p:cNvPr>
          <p:cNvSpPr/>
          <p:nvPr/>
        </p:nvSpPr>
        <p:spPr>
          <a:xfrm>
            <a:off x="6132714" y="146961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8F4D5-C28C-4B59-BCA2-9178E291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277" b="8736"/>
          <a:stretch/>
        </p:blipFill>
        <p:spPr>
          <a:xfrm>
            <a:off x="3179991" y="1989737"/>
            <a:ext cx="5905446" cy="3519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21246-A478-41B8-917A-305DCE3AE276}"/>
              </a:ext>
            </a:extLst>
          </p:cNvPr>
          <p:cNvSpPr/>
          <p:nvPr/>
        </p:nvSpPr>
        <p:spPr>
          <a:xfrm>
            <a:off x="4177689" y="3041415"/>
            <a:ext cx="6101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       +         4       =        9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C05FF-93FC-46A4-AAED-EDA50EC428B6}"/>
              </a:ext>
            </a:extLst>
          </p:cNvPr>
          <p:cNvSpPr/>
          <p:nvPr/>
        </p:nvSpPr>
        <p:spPr>
          <a:xfrm>
            <a:off x="4177689" y="5304467"/>
            <a:ext cx="6101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+         5         =     12      </a:t>
            </a:r>
          </a:p>
        </p:txBody>
      </p:sp>
    </p:spTree>
    <p:extLst>
      <p:ext uri="{BB962C8B-B14F-4D97-AF65-F5344CB8AC3E}">
        <p14:creationId xmlns:p14="http://schemas.microsoft.com/office/powerpoint/2010/main" val="129713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FBA3-17EA-4269-A40C-6A2228BC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word problems - sharing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42F47-1516-4717-989C-E7D8984FA5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7" y="1435100"/>
            <a:ext cx="1854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588220-6D88-4292-829E-900709857B3A}"/>
              </a:ext>
            </a:extLst>
          </p:cNvPr>
          <p:cNvSpPr/>
          <p:nvPr/>
        </p:nvSpPr>
        <p:spPr>
          <a:xfrm>
            <a:off x="1143000" y="1965960"/>
            <a:ext cx="9609083" cy="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squirrel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collects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10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nuts</a:t>
            </a:r>
            <a:r>
              <a:rPr lang="en-GB" spc="-1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to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share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between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her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5</a:t>
            </a:r>
            <a:r>
              <a:rPr lang="en-GB" spc="-1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babies. How many nuts will each baby have?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Draw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nuts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to</a:t>
            </a:r>
            <a:r>
              <a:rPr lang="en-GB" spc="-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check.</a:t>
            </a: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A424A-7952-4278-958F-DCDA65B5DA10}"/>
              </a:ext>
            </a:extLst>
          </p:cNvPr>
          <p:cNvSpPr/>
          <p:nvPr/>
        </p:nvSpPr>
        <p:spPr>
          <a:xfrm>
            <a:off x="-391510" y="4067173"/>
            <a:ext cx="9609083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b="1" u="sng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Answer</a:t>
            </a:r>
            <a:endParaRPr lang="en-GB" b="1" u="sng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A7356-8640-43C5-A7BA-329FE2D490A8}"/>
              </a:ext>
            </a:extLst>
          </p:cNvPr>
          <p:cNvSpPr/>
          <p:nvPr/>
        </p:nvSpPr>
        <p:spPr>
          <a:xfrm>
            <a:off x="-564931" y="4598033"/>
            <a:ext cx="9609083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 answer is 2!</a:t>
            </a: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043B1-0ABC-4B9C-9756-33562C14B8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5" y="5080000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FB867-C6F9-4EE8-9EAA-FA4DF521B8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31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ABDCD-24D8-4AFF-A4FF-A823F7F98D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87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6848E-B6BC-4DFA-AC85-16E9E24333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3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2F378D-C46B-4489-8A4B-D2F49D43A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5080000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505EE-90E0-47C3-99F8-DB084F2C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17" y="6067740"/>
            <a:ext cx="434629" cy="349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98361E-378B-474C-AEA8-59025AF59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9" y="5774682"/>
            <a:ext cx="434629" cy="349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1C66EB-6004-4660-9EB2-AD516A1B6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92" y="5861981"/>
            <a:ext cx="434629" cy="3491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6EA8A2-390C-48E2-88F2-9942293F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84" y="6211177"/>
            <a:ext cx="434629" cy="3491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6A3374-FA98-449A-BE7B-3C5585CA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20" y="5846216"/>
            <a:ext cx="434629" cy="3491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8F81EA-662F-4EFC-8EDE-D837B2FD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12" y="6195412"/>
            <a:ext cx="434629" cy="349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A0045A-10A8-480F-AAE8-E89C22663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97" y="5999403"/>
            <a:ext cx="434629" cy="349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C08E44-439E-4DBC-BFBF-E7F4D89F1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47" y="6211177"/>
            <a:ext cx="434629" cy="3491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B20E33-DB7F-4B09-8F31-25B4E411D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50" y="5861981"/>
            <a:ext cx="434629" cy="3491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603AEB-410A-4321-96B5-C3416097A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67" y="6211918"/>
            <a:ext cx="434629" cy="34919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BB2EBD-5938-4C3B-8D09-A0B873ECB3B2}"/>
              </a:ext>
            </a:extLst>
          </p:cNvPr>
          <p:cNvSpPr/>
          <p:nvPr/>
        </p:nvSpPr>
        <p:spPr>
          <a:xfrm>
            <a:off x="945063" y="4613798"/>
            <a:ext cx="10334297" cy="194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FBA3-17EA-4269-A40C-6A2228BC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word problems - sharing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42F47-1516-4717-989C-E7D8984FA5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7" y="1435100"/>
            <a:ext cx="1854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588220-6D88-4292-829E-900709857B3A}"/>
              </a:ext>
            </a:extLst>
          </p:cNvPr>
          <p:cNvSpPr/>
          <p:nvPr/>
        </p:nvSpPr>
        <p:spPr>
          <a:xfrm>
            <a:off x="1143000" y="1965960"/>
            <a:ext cx="9609083" cy="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squirrel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collects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10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nuts</a:t>
            </a:r>
            <a:r>
              <a:rPr lang="en-GB" spc="-1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to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share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between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her</a:t>
            </a:r>
            <a:r>
              <a:rPr lang="en-GB" spc="-1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5</a:t>
            </a:r>
            <a:r>
              <a:rPr lang="en-GB" spc="-1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babies. How many nuts will each baby have?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Draw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nuts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to</a:t>
            </a:r>
            <a:r>
              <a:rPr lang="en-GB" spc="-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check.</a:t>
            </a: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A424A-7952-4278-958F-DCDA65B5DA10}"/>
              </a:ext>
            </a:extLst>
          </p:cNvPr>
          <p:cNvSpPr/>
          <p:nvPr/>
        </p:nvSpPr>
        <p:spPr>
          <a:xfrm>
            <a:off x="-391510" y="4067173"/>
            <a:ext cx="9609083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b="1" u="sng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Answer</a:t>
            </a:r>
            <a:endParaRPr lang="en-GB" b="1" u="sng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A7356-8640-43C5-A7BA-329FE2D490A8}"/>
              </a:ext>
            </a:extLst>
          </p:cNvPr>
          <p:cNvSpPr/>
          <p:nvPr/>
        </p:nvSpPr>
        <p:spPr>
          <a:xfrm>
            <a:off x="-564931" y="4598033"/>
            <a:ext cx="9609083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 answer is 2!</a:t>
            </a: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043B1-0ABC-4B9C-9756-33562C14B8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5" y="5080000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FB867-C6F9-4EE8-9EAA-FA4DF521B8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31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ABDCD-24D8-4AFF-A4FF-A823F7F98D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87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6848E-B6BC-4DFA-AC85-16E9E24333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3" y="5011663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2F378D-C46B-4489-8A4B-D2F49D43A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5080000"/>
            <a:ext cx="1213507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505EE-90E0-47C3-99F8-DB084F2C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17" y="6067740"/>
            <a:ext cx="434629" cy="349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98361E-378B-474C-AEA8-59025AF59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9" y="5774682"/>
            <a:ext cx="434629" cy="349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1C66EB-6004-4660-9EB2-AD516A1B6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92" y="5861981"/>
            <a:ext cx="434629" cy="3491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6EA8A2-390C-48E2-88F2-9942293F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84" y="6211177"/>
            <a:ext cx="434629" cy="3491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6A3374-FA98-449A-BE7B-3C5585CA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20" y="5846216"/>
            <a:ext cx="434629" cy="3491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8F81EA-662F-4EFC-8EDE-D837B2FD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12" y="6195412"/>
            <a:ext cx="434629" cy="349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A0045A-10A8-480F-AAE8-E89C22663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97" y="5999403"/>
            <a:ext cx="434629" cy="349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C08E44-439E-4DBC-BFBF-E7F4D89F1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47" y="6211177"/>
            <a:ext cx="434629" cy="3491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B20E33-DB7F-4B09-8F31-25B4E411D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50" y="5861981"/>
            <a:ext cx="434629" cy="3491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603AEB-410A-4321-96B5-C3416097A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67" y="6211918"/>
            <a:ext cx="434629" cy="34919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BB2EBD-5938-4C3B-8D09-A0B873ECB3B2}"/>
              </a:ext>
            </a:extLst>
          </p:cNvPr>
          <p:cNvSpPr/>
          <p:nvPr/>
        </p:nvSpPr>
        <p:spPr>
          <a:xfrm>
            <a:off x="945063" y="4613798"/>
            <a:ext cx="10334297" cy="194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6AF6-BB30-4428-A44E-A604A708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52" y="272680"/>
            <a:ext cx="9875520" cy="1356360"/>
          </a:xfrm>
        </p:spPr>
        <p:txBody>
          <a:bodyPr/>
          <a:lstStyle/>
          <a:p>
            <a:r>
              <a:rPr lang="en-GB" dirty="0"/>
              <a:t>Solving word problems -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EEDA2-FCF3-4D3E-B49B-3E502E9EFC07}"/>
              </a:ext>
            </a:extLst>
          </p:cNvPr>
          <p:cNvSpPr/>
          <p:nvPr/>
        </p:nvSpPr>
        <p:spPr>
          <a:xfrm>
            <a:off x="1527416" y="1292120"/>
            <a:ext cx="7970520" cy="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0" marR="115570" indent="762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If</a:t>
            </a:r>
            <a:r>
              <a:rPr lang="en-GB" spc="-25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</a:t>
            </a:r>
            <a:r>
              <a:rPr lang="en-GB" spc="-25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packet</a:t>
            </a:r>
            <a:r>
              <a:rPr lang="en-GB" spc="-25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has</a:t>
            </a:r>
            <a:r>
              <a:rPr lang="en-GB" spc="-25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20</a:t>
            </a:r>
            <a:r>
              <a:rPr lang="en-GB" spc="-25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sweets in and you share </a:t>
            </a:r>
            <a:r>
              <a:rPr lang="en-GB" spc="-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them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equally between you</a:t>
            </a:r>
            <a:r>
              <a:rPr lang="en-GB" spc="-8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spc="-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and</a:t>
            </a:r>
            <a:r>
              <a:rPr lang="en-GB" spc="-25" dirty="0"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3 friends, how</a:t>
            </a:r>
            <a:r>
              <a:rPr lang="en-GB" spc="49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spc="-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many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will you get each?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2614E-D53F-461B-B1EC-5081A1BA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1" y="3185159"/>
            <a:ext cx="6179426" cy="313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1BDD1-6C6B-40E2-A389-114B26C6A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65" y="1104290"/>
            <a:ext cx="861669" cy="861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3B25DE-B4CC-473C-A8C6-1C79411F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29" y="2854019"/>
            <a:ext cx="861669" cy="861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3E345-245B-4BC0-8CFF-9A801ADED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96" y="1505065"/>
            <a:ext cx="861669" cy="861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EBBF0D-0901-4A97-AAEB-B40B40443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87" y="1992350"/>
            <a:ext cx="861669" cy="861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FCA50-4EA2-402B-9B91-FB6CDA8DA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28" y="468217"/>
            <a:ext cx="861669" cy="861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74977-D8EC-4118-B740-C4E44E769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61" y="2871032"/>
            <a:ext cx="861669" cy="861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513D5A-EB2F-4DA5-B3E8-F9DB69F3C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19" y="2896304"/>
            <a:ext cx="861669" cy="861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ECD668-6ADF-4B7C-8DCF-F42FFA776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8" y="1744093"/>
            <a:ext cx="861669" cy="861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3818AD-41D9-4CA8-8EF0-5C4E7AE6D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86" y="3573172"/>
            <a:ext cx="861669" cy="8616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1365AD-34AF-4BC4-99FB-183B3FCE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30" y="4172913"/>
            <a:ext cx="861669" cy="861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6FFF0A-F823-4415-9A13-110ACE0B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4" y="5196159"/>
            <a:ext cx="861669" cy="8616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BA2690-47E1-4AFF-B5D8-FD61CB21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91" y="5601113"/>
            <a:ext cx="861669" cy="861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BC125A-C489-4586-A11C-542F23C9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61" y="5196159"/>
            <a:ext cx="861669" cy="8616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7EDB54-23E5-4568-AB16-FB27EF4C4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096" y="5569463"/>
            <a:ext cx="861669" cy="8616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863CEB-449B-4CF0-937D-6931491D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98" y="4587267"/>
            <a:ext cx="861669" cy="8616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4B3C5F-FD5D-4920-B435-0E4CF1EC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8" y="4072511"/>
            <a:ext cx="861669" cy="8616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9B3654-38E4-402D-9B83-F181B4C4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45" y="468217"/>
            <a:ext cx="861669" cy="8616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F88EFB-6DE7-4A85-911D-786466B4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80" y="3573173"/>
            <a:ext cx="861669" cy="8616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99B45C-1C93-4A7D-AA17-70EE45F2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8" y="2366734"/>
            <a:ext cx="861669" cy="8616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DA9F5D-BF2C-4849-A0AB-DE26B1C03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92" y="1735763"/>
            <a:ext cx="861669" cy="86166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B4F454C-EB0B-42E8-9EAB-B715148EB034}"/>
              </a:ext>
            </a:extLst>
          </p:cNvPr>
          <p:cNvSpPr/>
          <p:nvPr/>
        </p:nvSpPr>
        <p:spPr>
          <a:xfrm>
            <a:off x="488636" y="21868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pc="-3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Split a piece of paper into 4 and draw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20 sweets</a:t>
            </a:r>
            <a:r>
              <a:rPr lang="en-GB" spc="-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,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equally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sharing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them into the 4 </a:t>
            </a:r>
            <a:r>
              <a:rPr lang="en-GB" spc="-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corners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of the </a:t>
            </a:r>
            <a:r>
              <a:rPr lang="en-GB" spc="-2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paper.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Count </a:t>
            </a:r>
            <a:r>
              <a:rPr lang="en-GB" spc="-4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how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many </a:t>
            </a:r>
            <a:r>
              <a:rPr lang="en-GB" spc="-15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are </a:t>
            </a:r>
            <a:r>
              <a:rPr lang="en-GB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in each</a:t>
            </a:r>
            <a:r>
              <a:rPr lang="en-GB" spc="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 </a:t>
            </a:r>
            <a:r>
              <a:rPr lang="en-GB" spc="-20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corner.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0559D-A1DD-43E8-A486-E3442C712C1B}"/>
              </a:ext>
            </a:extLst>
          </p:cNvPr>
          <p:cNvSpPr/>
          <p:nvPr/>
        </p:nvSpPr>
        <p:spPr>
          <a:xfrm>
            <a:off x="-520029" y="671893"/>
            <a:ext cx="2984471" cy="374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7225" marR="193040" indent="-139700" eaLnBrk="0" hangingPunct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b="1" u="sng" dirty="0">
                <a:solidFill>
                  <a:srgbClr val="292526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winkl"/>
              </a:rPr>
              <a:t>Answer</a:t>
            </a:r>
            <a:endParaRPr lang="en-GB" b="1" u="sng" dirty="0">
              <a:latin typeface="Comic Sans MS" panose="030F0702030302020204" pitchFamily="66" charset="0"/>
              <a:ea typeface="Times New Roman" panose="02020603050405020304" pitchFamily="18" charset="0"/>
              <a:cs typeface="Twink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3B431-5913-4327-B0ED-F960943BB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87" y="1046547"/>
            <a:ext cx="6179426" cy="313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5D1D7-325E-4810-A8FF-2B353E445ECC}"/>
              </a:ext>
            </a:extLst>
          </p:cNvPr>
          <p:cNvSpPr/>
          <p:nvPr/>
        </p:nvSpPr>
        <p:spPr>
          <a:xfrm>
            <a:off x="2025013" y="4184537"/>
            <a:ext cx="814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 5 sweets each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E1619-33DF-4DD8-8673-2F8EB9A81585}"/>
              </a:ext>
            </a:extLst>
          </p:cNvPr>
          <p:cNvSpPr/>
          <p:nvPr/>
        </p:nvSpPr>
        <p:spPr>
          <a:xfrm>
            <a:off x="1712394" y="5048235"/>
            <a:ext cx="1970690" cy="1497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5B603-2298-4C59-B670-5E065569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8" y="5109896"/>
            <a:ext cx="486863" cy="486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0044EE-E087-4DE3-86B6-E060BDA6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05" y="5414696"/>
            <a:ext cx="486863" cy="486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C03C1-C85F-4C4C-BEB3-E70D43968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02" y="5807661"/>
            <a:ext cx="486863" cy="486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D030F-6CA7-409F-B444-71E3EBE5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05" y="5980408"/>
            <a:ext cx="486863" cy="486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73EE4-B787-4F49-B6A3-D0C8AB7CA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35" y="5564230"/>
            <a:ext cx="486863" cy="4868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7837BAC-45C6-4770-AD13-C7FAA56453AD}"/>
              </a:ext>
            </a:extLst>
          </p:cNvPr>
          <p:cNvSpPr/>
          <p:nvPr/>
        </p:nvSpPr>
        <p:spPr>
          <a:xfrm>
            <a:off x="8196296" y="4969386"/>
            <a:ext cx="1970690" cy="1497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D8635-4810-4F70-93F9-B2D2BA4D4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20" y="5031047"/>
            <a:ext cx="486863" cy="486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281FA0-8B84-4F09-9026-516C362C2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07" y="5335847"/>
            <a:ext cx="486863" cy="486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1B8C4D-BF06-440B-9873-25649044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04" y="5728812"/>
            <a:ext cx="486863" cy="486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E5028A-FF51-4A38-A42A-66774AD2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07" y="5901559"/>
            <a:ext cx="486863" cy="4868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44DC4C-F553-4C9F-B360-2AE3F5B33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37" y="5485381"/>
            <a:ext cx="486863" cy="48686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1E6DC92-2B3D-4E88-9350-74136349A5C0}"/>
              </a:ext>
            </a:extLst>
          </p:cNvPr>
          <p:cNvSpPr/>
          <p:nvPr/>
        </p:nvSpPr>
        <p:spPr>
          <a:xfrm>
            <a:off x="6172027" y="5038627"/>
            <a:ext cx="1970690" cy="1497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3799052-1CFD-4237-B2DD-266C52CB6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51" y="5100288"/>
            <a:ext cx="486863" cy="4868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D99403-60B6-45C4-B581-868189E9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38" y="5405088"/>
            <a:ext cx="486863" cy="4868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90A8C43-9745-493F-A790-1C4D74355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5" y="5798053"/>
            <a:ext cx="486863" cy="4868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8DFD5A-8417-402E-93B0-B8E529A78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38" y="5970800"/>
            <a:ext cx="486863" cy="4868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34A07C-1DC8-412E-9CF6-9153506AA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68" y="5554622"/>
            <a:ext cx="486863" cy="48686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E41D5802-309F-49DA-B7B5-B5B652DA776C}"/>
              </a:ext>
            </a:extLst>
          </p:cNvPr>
          <p:cNvSpPr/>
          <p:nvPr/>
        </p:nvSpPr>
        <p:spPr>
          <a:xfrm>
            <a:off x="4022822" y="5039572"/>
            <a:ext cx="1970690" cy="1497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989C4B-D04C-42DA-B02A-F4E72640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46" y="5101233"/>
            <a:ext cx="486863" cy="4868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70B3E0-B862-44C6-A16A-4747B6048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33" y="5406033"/>
            <a:ext cx="486863" cy="486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113FA2C-AD25-4959-AEF9-8385F4CDA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0" y="5798998"/>
            <a:ext cx="486863" cy="4868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9CA9A8-1BB4-4438-8F21-FA15811FD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33" y="5971745"/>
            <a:ext cx="486863" cy="4868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6FD4DA5-3D0C-42A6-8174-5A4EBE07E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63" y="5555567"/>
            <a:ext cx="486863" cy="4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974" y="488730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B786AF-967A-4C1E-8845-CC34B563F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96" y="570514"/>
            <a:ext cx="2952750" cy="1428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880DC1-88BD-4ADA-9368-FDEF9813FA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9" r="1233"/>
          <a:stretch/>
        </p:blipFill>
        <p:spPr>
          <a:xfrm>
            <a:off x="376876" y="5120037"/>
            <a:ext cx="3600322" cy="1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609</TotalTime>
  <Words>233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Comic Sans MS</vt:lpstr>
      <vt:lpstr>Corbel</vt:lpstr>
      <vt:lpstr>Times New Roman</vt:lpstr>
      <vt:lpstr>Twinkl</vt:lpstr>
      <vt:lpstr>Basis</vt:lpstr>
      <vt:lpstr>EYFS Maths</vt:lpstr>
      <vt:lpstr>Message to parents</vt:lpstr>
      <vt:lpstr>Warm Up Let’s warm up our brains ready to learn.</vt:lpstr>
      <vt:lpstr>Warm Up Answer </vt:lpstr>
      <vt:lpstr>Solving word problems - sharing </vt:lpstr>
      <vt:lpstr>Solving word problems - sharing </vt:lpstr>
      <vt:lpstr>Solving word problems - sharing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44</cp:revision>
  <dcterms:created xsi:type="dcterms:W3CDTF">2020-03-20T11:22:32Z</dcterms:created>
  <dcterms:modified xsi:type="dcterms:W3CDTF">2020-04-28T14:20:28Z</dcterms:modified>
</cp:coreProperties>
</file>