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71" r:id="rId4"/>
    <p:sldId id="258" r:id="rId5"/>
    <p:sldId id="259" r:id="rId6"/>
    <p:sldId id="260" r:id="rId7"/>
    <p:sldId id="263" r:id="rId8"/>
    <p:sldId id="273" r:id="rId9"/>
    <p:sldId id="27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901EA-B3E1-4164-A0D7-E2A021AAB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4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D8F8A914-530B-4A60-8970-905938A2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7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Now complete the accompanying activity.</a:t>
            </a:r>
          </a:p>
        </p:txBody>
      </p:sp>
      <p:pic>
        <p:nvPicPr>
          <p:cNvPr id="11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0B02B9F3-1C5A-4316-8683-31E76026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3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110707" y="2875640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101204" y="286636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99113" y="286636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94679" y="287564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101204" y="289419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87517" y="289419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86654" y="2884916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88070" y="287563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77914" y="288491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77913" y="289495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77912" y="286977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850BC2F-C662-445B-A974-3BEF38C1BEC0}"/>
              </a:ext>
            </a:extLst>
          </p:cNvPr>
          <p:cNvGrpSpPr/>
          <p:nvPr/>
        </p:nvGrpSpPr>
        <p:grpSpPr>
          <a:xfrm>
            <a:off x="1385892" y="1585739"/>
            <a:ext cx="3472069" cy="4956313"/>
            <a:chOff x="1385892" y="1585739"/>
            <a:chExt cx="3472069" cy="49563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69D833-5435-4F3B-A3AE-F225FBDE741F}"/>
                </a:ext>
              </a:extLst>
            </p:cNvPr>
            <p:cNvGrpSpPr/>
            <p:nvPr/>
          </p:nvGrpSpPr>
          <p:grpSpPr>
            <a:xfrm>
              <a:off x="1385892" y="1585739"/>
              <a:ext cx="3472069" cy="4956313"/>
              <a:chOff x="1385892" y="1585739"/>
              <a:chExt cx="3472069" cy="495631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685723F-6F2C-4AA0-BF63-E138D7A383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96" t="22210" r="60326" b="5485"/>
              <a:stretch/>
            </p:blipFill>
            <p:spPr>
              <a:xfrm>
                <a:off x="1385892" y="1585739"/>
                <a:ext cx="3472069" cy="4956313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9A9492-5467-45AC-A0E8-9F1DD5B1DA32}"/>
                  </a:ext>
                </a:extLst>
              </p:cNvPr>
              <p:cNvSpPr/>
              <p:nvPr/>
            </p:nvSpPr>
            <p:spPr>
              <a:xfrm>
                <a:off x="3715803" y="2091969"/>
                <a:ext cx="386414" cy="1179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122" name="Picture 2" descr="Free Can Cliparts, Download Free Clip Art, Free Clip Art on ...">
              <a:extLst>
                <a:ext uri="{FF2B5EF4-FFF2-40B4-BE49-F238E27FC236}">
                  <a16:creationId xmlns:a16="http://schemas.microsoft.com/office/drawing/2014/main" id="{6B0A53F7-0716-48E4-A2CC-2F259075C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555" y="1901822"/>
              <a:ext cx="2739767" cy="273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40807" y="4955161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14103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837633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8AEEE0-4CFC-4AD8-9616-786591D2BB0D}"/>
              </a:ext>
            </a:extLst>
          </p:cNvPr>
          <p:cNvGrpSpPr/>
          <p:nvPr/>
        </p:nvGrpSpPr>
        <p:grpSpPr>
          <a:xfrm>
            <a:off x="7042914" y="1607344"/>
            <a:ext cx="3564835" cy="4956313"/>
            <a:chOff x="7042914" y="1607344"/>
            <a:chExt cx="3564835" cy="49563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1F8958-3B42-4C26-944D-DF3D41F7F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522" t="17954" r="29239" b="9739"/>
            <a:stretch/>
          </p:blipFill>
          <p:spPr>
            <a:xfrm>
              <a:off x="7042914" y="1607344"/>
              <a:ext cx="3564835" cy="4956313"/>
            </a:xfrm>
            <a:prstGeom prst="rect">
              <a:avLst/>
            </a:prstGeom>
          </p:spPr>
        </p:pic>
        <p:pic>
          <p:nvPicPr>
            <p:cNvPr id="5124" name="Picture 4" descr="Hop On One Foot Clipart | Free Clipart | Download Free Clip art on ...">
              <a:extLst>
                <a:ext uri="{FF2B5EF4-FFF2-40B4-BE49-F238E27FC236}">
                  <a16:creationId xmlns:a16="http://schemas.microsoft.com/office/drawing/2014/main" id="{C8D32E27-D792-47A6-92B6-22435BCA85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5" t="4294" r="18335" b="2802"/>
            <a:stretch/>
          </p:blipFill>
          <p:spPr bwMode="auto">
            <a:xfrm>
              <a:off x="7917290" y="1817761"/>
              <a:ext cx="2020491" cy="2980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622245" y="495516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83769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66201" y="495516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4411B66-F710-4112-A7B2-254BE2823ECF}"/>
              </a:ext>
            </a:extLst>
          </p:cNvPr>
          <p:cNvGrpSpPr/>
          <p:nvPr/>
        </p:nvGrpSpPr>
        <p:grpSpPr>
          <a:xfrm>
            <a:off x="7013092" y="1536562"/>
            <a:ext cx="3472069" cy="4956313"/>
            <a:chOff x="7013092" y="1536562"/>
            <a:chExt cx="3472069" cy="495631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E24652-08B9-48DB-B90F-1BF057241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6" t="17570" r="60326" b="10125"/>
            <a:stretch/>
          </p:blipFill>
          <p:spPr>
            <a:xfrm>
              <a:off x="7013092" y="1536562"/>
              <a:ext cx="3472069" cy="495631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C245FC-C07E-4834-9767-25F0EFC7AA28}"/>
                </a:ext>
              </a:extLst>
            </p:cNvPr>
            <p:cNvSpPr/>
            <p:nvPr/>
          </p:nvSpPr>
          <p:spPr>
            <a:xfrm>
              <a:off x="7169427" y="1902839"/>
              <a:ext cx="3074504" cy="2867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Free Bull Cliparts, Download Free Clip Art, Free Clip Art on ...">
              <a:extLst>
                <a:ext uri="{FF2B5EF4-FFF2-40B4-BE49-F238E27FC236}">
                  <a16:creationId xmlns:a16="http://schemas.microsoft.com/office/drawing/2014/main" id="{78509711-B157-44AF-9DFA-BD9436CBC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376" y="2014536"/>
              <a:ext cx="2857500" cy="28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AED039-5A16-4C30-A330-D5C38713AFF6}"/>
              </a:ext>
            </a:extLst>
          </p:cNvPr>
          <p:cNvGrpSpPr/>
          <p:nvPr/>
        </p:nvGrpSpPr>
        <p:grpSpPr>
          <a:xfrm>
            <a:off x="1344686" y="1620251"/>
            <a:ext cx="3472069" cy="4956313"/>
            <a:chOff x="1344686" y="1620251"/>
            <a:chExt cx="3472069" cy="49563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748A0F-F98D-4301-A0C8-4721C52A3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6" t="17570" r="60326" b="10125"/>
            <a:stretch/>
          </p:blipFill>
          <p:spPr>
            <a:xfrm>
              <a:off x="1344686" y="1620251"/>
              <a:ext cx="3472069" cy="495631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20B3F0-3A6B-4532-92D9-35A114A7D8DE}"/>
                </a:ext>
              </a:extLst>
            </p:cNvPr>
            <p:cNvSpPr/>
            <p:nvPr/>
          </p:nvSpPr>
          <p:spPr>
            <a:xfrm>
              <a:off x="1537252" y="1902839"/>
              <a:ext cx="3034748" cy="2867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Free Well Cliparts, Download Free Clip Art, Free Clip Art on ...">
              <a:extLst>
                <a:ext uri="{FF2B5EF4-FFF2-40B4-BE49-F238E27FC236}">
                  <a16:creationId xmlns:a16="http://schemas.microsoft.com/office/drawing/2014/main" id="{C6E86940-E5E4-4747-A215-7AC372479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991" y="2161346"/>
              <a:ext cx="2535307" cy="253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781497" y="495516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43156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86091" y="4955161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ll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90735" y="4888382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396852" y="4888382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384968" y="4888382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ll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02017"/>
              </p:ext>
            </p:extLst>
          </p:nvPr>
        </p:nvGraphicFramePr>
        <p:xfrm>
          <a:off x="838199" y="1820011"/>
          <a:ext cx="7961852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300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757311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444268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683003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09485">
                  <a:extLst>
                    <a:ext uri="{9D8B030D-6E8A-4147-A177-3AD203B41FA5}">
                      <a16:colId xmlns:a16="http://schemas.microsoft.com/office/drawing/2014/main" val="399672364"/>
                    </a:ext>
                  </a:extLst>
                </a:gridCol>
                <a:gridCol w="1209485">
                  <a:extLst>
                    <a:ext uri="{9D8B030D-6E8A-4147-A177-3AD203B41FA5}">
                      <a16:colId xmlns:a16="http://schemas.microsoft.com/office/drawing/2014/main" val="2896035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648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 like to</a:t>
            </a:r>
            <a:r>
              <a:rPr lang="en-GB" sz="4000" dirty="0">
                <a:latin typeface="Comic Sans MS" panose="030F0702030302020204" pitchFamily="66" charset="0"/>
              </a:rPr>
              <a:t> sip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n-GB" sz="4000" dirty="0">
                <a:latin typeface="Comic Sans MS" panose="030F0702030302020204" pitchFamily="66" charset="0"/>
              </a:rPr>
              <a:t> can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n-GB" sz="4000" dirty="0">
                <a:latin typeface="Comic Sans MS" panose="030F0702030302020204" pitchFamily="66" charset="0"/>
              </a:rPr>
              <a:t> pop.</a:t>
            </a:r>
          </a:p>
        </p:txBody>
      </p:sp>
      <p:pic>
        <p:nvPicPr>
          <p:cNvPr id="6146" name="Picture 2" descr="Drinking Soda Clipart">
            <a:extLst>
              <a:ext uri="{FF2B5EF4-FFF2-40B4-BE49-F238E27FC236}">
                <a16:creationId xmlns:a16="http://schemas.microsoft.com/office/drawing/2014/main" id="{6F420C99-EDE1-4A59-BE93-5D679B78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051" y="3660382"/>
            <a:ext cx="3219808" cy="31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3- word play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(Alien words)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ADF3F3D4-5F07-4CD8-BA30-D394E6A2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Today we are going to make up some words. We are going to make alien names!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DDEC59-72F4-471E-B68F-DD9F79398B8A}"/>
              </a:ext>
            </a:extLst>
          </p:cNvPr>
          <p:cNvSpPr txBox="1"/>
          <p:nvPr/>
        </p:nvSpPr>
        <p:spPr>
          <a:xfrm flipH="1">
            <a:off x="92766" y="3027685"/>
            <a:ext cx="2054036" cy="1631216"/>
          </a:xfrm>
          <a:prstGeom prst="rect">
            <a:avLst/>
          </a:prstGeom>
          <a:solidFill>
            <a:srgbClr val="A567A6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Here is an alien. I will choose some letters to name him.</a:t>
            </a:r>
          </a:p>
        </p:txBody>
      </p:sp>
      <p:pic>
        <p:nvPicPr>
          <p:cNvPr id="12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4025ED55-8217-4DC5-90D1-772D3346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AEDE8EA-036F-4373-B6FF-91DC6EC73C4D}"/>
              </a:ext>
            </a:extLst>
          </p:cNvPr>
          <p:cNvGrpSpPr/>
          <p:nvPr/>
        </p:nvGrpSpPr>
        <p:grpSpPr>
          <a:xfrm>
            <a:off x="4843441" y="4116790"/>
            <a:ext cx="2984469" cy="923331"/>
            <a:chOff x="4843441" y="4116790"/>
            <a:chExt cx="2984469" cy="9233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3BF6DA-436B-4BC8-8DD2-02A88EE115C2}"/>
                </a:ext>
              </a:extLst>
            </p:cNvPr>
            <p:cNvSpPr/>
            <p:nvPr/>
          </p:nvSpPr>
          <p:spPr>
            <a:xfrm>
              <a:off x="4843441" y="4116790"/>
              <a:ext cx="994823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2E77A6-984F-4861-BEB0-D49E5A423F4C}"/>
                </a:ext>
              </a:extLst>
            </p:cNvPr>
            <p:cNvSpPr/>
            <p:nvPr/>
          </p:nvSpPr>
          <p:spPr>
            <a:xfrm>
              <a:off x="5838264" y="4116791"/>
              <a:ext cx="994823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F8858E-2A47-40BE-AA9C-D5BCFF10478E}"/>
                </a:ext>
              </a:extLst>
            </p:cNvPr>
            <p:cNvSpPr/>
            <p:nvPr/>
          </p:nvSpPr>
          <p:spPr>
            <a:xfrm>
              <a:off x="6833087" y="4116790"/>
              <a:ext cx="994823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D9F02-B323-4EDD-B670-9CE13C0F85EA}"/>
              </a:ext>
            </a:extLst>
          </p:cNvPr>
          <p:cNvSpPr/>
          <p:nvPr/>
        </p:nvSpPr>
        <p:spPr>
          <a:xfrm>
            <a:off x="9725235" y="5565380"/>
            <a:ext cx="994823" cy="9233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C65230-CB92-41FC-A886-495F645F44DD}"/>
              </a:ext>
            </a:extLst>
          </p:cNvPr>
          <p:cNvSpPr/>
          <p:nvPr/>
        </p:nvSpPr>
        <p:spPr>
          <a:xfrm>
            <a:off x="10856388" y="5565380"/>
            <a:ext cx="994823" cy="9233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B4B616-48B7-4095-BA65-BDF0703A8247}"/>
              </a:ext>
            </a:extLst>
          </p:cNvPr>
          <p:cNvSpPr/>
          <p:nvPr/>
        </p:nvSpPr>
        <p:spPr>
          <a:xfrm>
            <a:off x="8253295" y="5551228"/>
            <a:ext cx="994823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FE7F32-29F5-467D-8492-1E2651CEB155}"/>
              </a:ext>
            </a:extLst>
          </p:cNvPr>
          <p:cNvSpPr/>
          <p:nvPr/>
        </p:nvSpPr>
        <p:spPr>
          <a:xfrm>
            <a:off x="7116677" y="5551228"/>
            <a:ext cx="994823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32E482-FB36-44F4-96E5-342F17028005}"/>
              </a:ext>
            </a:extLst>
          </p:cNvPr>
          <p:cNvSpPr/>
          <p:nvPr/>
        </p:nvSpPr>
        <p:spPr>
          <a:xfrm>
            <a:off x="4843441" y="5551228"/>
            <a:ext cx="994823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3F2C6-7F70-42F9-8DAD-BED40BDBF5DF}"/>
              </a:ext>
            </a:extLst>
          </p:cNvPr>
          <p:cNvSpPr/>
          <p:nvPr/>
        </p:nvSpPr>
        <p:spPr>
          <a:xfrm>
            <a:off x="5980059" y="5551228"/>
            <a:ext cx="994823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5B5F2A-FF11-4251-BA83-B20EB45991FF}"/>
              </a:ext>
            </a:extLst>
          </p:cNvPr>
          <p:cNvSpPr/>
          <p:nvPr/>
        </p:nvSpPr>
        <p:spPr>
          <a:xfrm>
            <a:off x="4843441" y="4116790"/>
            <a:ext cx="994823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C6709-9008-4FA5-AF47-62CE0F5C978E}"/>
              </a:ext>
            </a:extLst>
          </p:cNvPr>
          <p:cNvSpPr/>
          <p:nvPr/>
        </p:nvSpPr>
        <p:spPr>
          <a:xfrm>
            <a:off x="5856326" y="4116789"/>
            <a:ext cx="994823" cy="9233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F669C8-5386-47F0-881A-2CB012357EE7}"/>
              </a:ext>
            </a:extLst>
          </p:cNvPr>
          <p:cNvSpPr/>
          <p:nvPr/>
        </p:nvSpPr>
        <p:spPr>
          <a:xfrm>
            <a:off x="6839466" y="4116789"/>
            <a:ext cx="994823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C6401-4659-435D-912F-F51DFCC7BDD7}"/>
              </a:ext>
            </a:extLst>
          </p:cNvPr>
          <p:cNvSpPr txBox="1"/>
          <p:nvPr/>
        </p:nvSpPr>
        <p:spPr>
          <a:xfrm flipH="1">
            <a:off x="8111500" y="2932540"/>
            <a:ext cx="3987735" cy="830997"/>
          </a:xfrm>
          <a:prstGeom prst="rect">
            <a:avLst/>
          </a:prstGeom>
          <a:solidFill>
            <a:srgbClr val="A567A6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 chose green letters for the first and last sound.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BA5820-3EBB-469A-90A5-A9D0670C7697}"/>
              </a:ext>
            </a:extLst>
          </p:cNvPr>
          <p:cNvSpPr/>
          <p:nvPr/>
        </p:nvSpPr>
        <p:spPr>
          <a:xfrm rot="5400000" flipV="1">
            <a:off x="4660119" y="3264167"/>
            <a:ext cx="1172102" cy="398206"/>
          </a:xfrm>
          <a:prstGeom prst="rightArrow">
            <a:avLst/>
          </a:prstGeom>
          <a:solidFill>
            <a:srgbClr val="A567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AFB8183-32E8-47F8-993F-880F7D803A3B}"/>
              </a:ext>
            </a:extLst>
          </p:cNvPr>
          <p:cNvSpPr/>
          <p:nvPr/>
        </p:nvSpPr>
        <p:spPr>
          <a:xfrm rot="5400000" flipV="1">
            <a:off x="6818662" y="3264167"/>
            <a:ext cx="1172102" cy="398206"/>
          </a:xfrm>
          <a:prstGeom prst="rightArrow">
            <a:avLst/>
          </a:prstGeom>
          <a:solidFill>
            <a:srgbClr val="A567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61B258A-C706-4EF3-8058-C21BD4C62BE6}"/>
              </a:ext>
            </a:extLst>
          </p:cNvPr>
          <p:cNvSpPr/>
          <p:nvPr/>
        </p:nvSpPr>
        <p:spPr>
          <a:xfrm rot="5400000" flipV="1">
            <a:off x="5771611" y="3216140"/>
            <a:ext cx="1172102" cy="398206"/>
          </a:xfrm>
          <a:prstGeom prst="rightArrow">
            <a:avLst/>
          </a:prstGeom>
          <a:solidFill>
            <a:srgbClr val="A567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8DBA05-5182-4248-9E62-DDAEA8C4D644}"/>
              </a:ext>
            </a:extLst>
          </p:cNvPr>
          <p:cNvSpPr txBox="1"/>
          <p:nvPr/>
        </p:nvSpPr>
        <p:spPr>
          <a:xfrm flipH="1">
            <a:off x="8111500" y="4209122"/>
            <a:ext cx="3987735" cy="830997"/>
          </a:xfrm>
          <a:prstGeom prst="rect">
            <a:avLst/>
          </a:prstGeom>
          <a:solidFill>
            <a:srgbClr val="A567A6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 chose an orange letter for the middle sound.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C1898F-72B8-4136-9737-A955F5DA6110}"/>
              </a:ext>
            </a:extLst>
          </p:cNvPr>
          <p:cNvGrpSpPr/>
          <p:nvPr/>
        </p:nvGrpSpPr>
        <p:grpSpPr>
          <a:xfrm>
            <a:off x="2144290" y="3033383"/>
            <a:ext cx="2647950" cy="2857500"/>
            <a:chOff x="2107236" y="3763537"/>
            <a:chExt cx="2647950" cy="2857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FFD927-DDBB-4BA8-ACE3-256A5DE3C103}"/>
                </a:ext>
              </a:extLst>
            </p:cNvPr>
            <p:cNvSpPr/>
            <p:nvPr/>
          </p:nvSpPr>
          <p:spPr>
            <a:xfrm>
              <a:off x="2623919" y="4404774"/>
              <a:ext cx="1606074" cy="15523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Free Aliens Cliparts, Download Free Clip Art, Free Clip Art on ...">
              <a:extLst>
                <a:ext uri="{FF2B5EF4-FFF2-40B4-BE49-F238E27FC236}">
                  <a16:creationId xmlns:a16="http://schemas.microsoft.com/office/drawing/2014/main" id="{E88863AE-6807-4A26-8BB6-7E142C13D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236" y="3763537"/>
              <a:ext cx="26479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0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39" grpId="0" animBg="1"/>
      <p:bldP spid="42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5" grpId="0" animBg="1"/>
      <p:bldP spid="5" grpId="1" animBg="1"/>
      <p:bldP spid="23" grpId="0" animBg="1"/>
      <p:bldP spid="23" grpId="1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12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4025ED55-8217-4DC5-90D1-772D3346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FE0AFA-249E-4071-9C3C-95DC7496C6EA}"/>
              </a:ext>
            </a:extLst>
          </p:cNvPr>
          <p:cNvGrpSpPr/>
          <p:nvPr/>
        </p:nvGrpSpPr>
        <p:grpSpPr>
          <a:xfrm>
            <a:off x="3588271" y="5254212"/>
            <a:ext cx="4570479" cy="1506309"/>
            <a:chOff x="4843441" y="4116789"/>
            <a:chExt cx="2990848" cy="9233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5B5F2A-FF11-4251-BA83-B20EB45991FF}"/>
                </a:ext>
              </a:extLst>
            </p:cNvPr>
            <p:cNvSpPr/>
            <p:nvPr/>
          </p:nvSpPr>
          <p:spPr>
            <a:xfrm>
              <a:off x="4843441" y="4116790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C6709-9008-4FA5-AF47-62CE0F5C978E}"/>
                </a:ext>
              </a:extLst>
            </p:cNvPr>
            <p:cNvSpPr/>
            <p:nvPr/>
          </p:nvSpPr>
          <p:spPr>
            <a:xfrm>
              <a:off x="5856326" y="4116789"/>
              <a:ext cx="994823" cy="9233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F669C8-5386-47F0-881A-2CB012357EE7}"/>
                </a:ext>
              </a:extLst>
            </p:cNvPr>
            <p:cNvSpPr/>
            <p:nvPr/>
          </p:nvSpPr>
          <p:spPr>
            <a:xfrm>
              <a:off x="6839466" y="4116789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5C6401-4659-435D-912F-F51DFCC7BDD7}"/>
              </a:ext>
            </a:extLst>
          </p:cNvPr>
          <p:cNvSpPr txBox="1"/>
          <p:nvPr/>
        </p:nvSpPr>
        <p:spPr>
          <a:xfrm flipH="1">
            <a:off x="1981798" y="1477862"/>
            <a:ext cx="7792545" cy="461665"/>
          </a:xfrm>
          <a:prstGeom prst="rect">
            <a:avLst/>
          </a:prstGeom>
          <a:solidFill>
            <a:srgbClr val="A567A6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Use the green letters for the first and last sound.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8DBA05-5182-4248-9E62-DDAEA8C4D644}"/>
              </a:ext>
            </a:extLst>
          </p:cNvPr>
          <p:cNvSpPr txBox="1"/>
          <p:nvPr/>
        </p:nvSpPr>
        <p:spPr>
          <a:xfrm flipH="1">
            <a:off x="8531120" y="5588600"/>
            <a:ext cx="3576918" cy="830997"/>
          </a:xfrm>
          <a:prstGeom prst="rect">
            <a:avLst/>
          </a:prstGeom>
          <a:solidFill>
            <a:srgbClr val="A567A6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Use the orange letters for the middle sound.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E14707-6052-452C-BCB7-D34C2E87E4F5}"/>
              </a:ext>
            </a:extLst>
          </p:cNvPr>
          <p:cNvGrpSpPr/>
          <p:nvPr/>
        </p:nvGrpSpPr>
        <p:grpSpPr>
          <a:xfrm>
            <a:off x="108973" y="2031141"/>
            <a:ext cx="11830465" cy="3053831"/>
            <a:chOff x="119769" y="2382625"/>
            <a:chExt cx="11830465" cy="305383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B4B616-48B7-4095-BA65-BDF0703A8247}"/>
                </a:ext>
              </a:extLst>
            </p:cNvPr>
            <p:cNvSpPr/>
            <p:nvPr/>
          </p:nvSpPr>
          <p:spPr>
            <a:xfrm>
              <a:off x="3366388" y="239276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0FE7F32-29F5-467D-8492-1E2651CEB155}"/>
                </a:ext>
              </a:extLst>
            </p:cNvPr>
            <p:cNvSpPr/>
            <p:nvPr/>
          </p:nvSpPr>
          <p:spPr>
            <a:xfrm>
              <a:off x="2282925" y="239276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32E482-FB36-44F4-96E5-342F17028005}"/>
                </a:ext>
              </a:extLst>
            </p:cNvPr>
            <p:cNvSpPr/>
            <p:nvPr/>
          </p:nvSpPr>
          <p:spPr>
            <a:xfrm>
              <a:off x="119769" y="2392765"/>
              <a:ext cx="994823" cy="9233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03F2C6-7F70-42F9-8DAD-BED40BDBF5DF}"/>
                </a:ext>
              </a:extLst>
            </p:cNvPr>
            <p:cNvSpPr/>
            <p:nvPr/>
          </p:nvSpPr>
          <p:spPr>
            <a:xfrm>
              <a:off x="1199462" y="239276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BD6B82-C356-42CA-8AE2-EC1AB2B8A965}"/>
                </a:ext>
              </a:extLst>
            </p:cNvPr>
            <p:cNvSpPr/>
            <p:nvPr/>
          </p:nvSpPr>
          <p:spPr>
            <a:xfrm>
              <a:off x="7706853" y="239276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CDEBF1-1EDE-4966-811F-7D42011622D8}"/>
                </a:ext>
              </a:extLst>
            </p:cNvPr>
            <p:cNvSpPr/>
            <p:nvPr/>
          </p:nvSpPr>
          <p:spPr>
            <a:xfrm>
              <a:off x="6623390" y="239276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EBD5DC-CDFB-478A-A4A1-202A1E7FDC10}"/>
                </a:ext>
              </a:extLst>
            </p:cNvPr>
            <p:cNvSpPr/>
            <p:nvPr/>
          </p:nvSpPr>
          <p:spPr>
            <a:xfrm>
              <a:off x="4460234" y="2392765"/>
              <a:ext cx="994823" cy="9233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2B7981-7EDA-44DC-A3AF-337F7F7CF79B}"/>
                </a:ext>
              </a:extLst>
            </p:cNvPr>
            <p:cNvSpPr/>
            <p:nvPr/>
          </p:nvSpPr>
          <p:spPr>
            <a:xfrm>
              <a:off x="5539927" y="239276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18F10F-A707-4526-A35C-4A585AFF5D54}"/>
                </a:ext>
              </a:extLst>
            </p:cNvPr>
            <p:cNvSpPr/>
            <p:nvPr/>
          </p:nvSpPr>
          <p:spPr>
            <a:xfrm>
              <a:off x="10955411" y="238262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k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CF83CE-C757-4990-B47B-1A1445657835}"/>
                </a:ext>
              </a:extLst>
            </p:cNvPr>
            <p:cNvSpPr/>
            <p:nvPr/>
          </p:nvSpPr>
          <p:spPr>
            <a:xfrm>
              <a:off x="8790316" y="2392765"/>
              <a:ext cx="994823" cy="9233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i</a:t>
              </a:r>
              <a:endParaRPr lang="en-GB" sz="6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3FE14DF-5540-4D9F-9F51-825C696FC67B}"/>
                </a:ext>
              </a:extLst>
            </p:cNvPr>
            <p:cNvSpPr/>
            <p:nvPr/>
          </p:nvSpPr>
          <p:spPr>
            <a:xfrm>
              <a:off x="9861565" y="238262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6AF840A-C6FF-4133-B07B-4ABB119FA0C4}"/>
                </a:ext>
              </a:extLst>
            </p:cNvPr>
            <p:cNvSpPr/>
            <p:nvPr/>
          </p:nvSpPr>
          <p:spPr>
            <a:xfrm>
              <a:off x="3366388" y="3420555"/>
              <a:ext cx="994823" cy="9233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37C22DD-21D3-4E0E-8DEC-4EFD8A691E5F}"/>
                </a:ext>
              </a:extLst>
            </p:cNvPr>
            <p:cNvSpPr/>
            <p:nvPr/>
          </p:nvSpPr>
          <p:spPr>
            <a:xfrm>
              <a:off x="2282925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31F993-FB17-4ED1-BD3E-1E89138DCFFB}"/>
                </a:ext>
              </a:extLst>
            </p:cNvPr>
            <p:cNvSpPr/>
            <p:nvPr/>
          </p:nvSpPr>
          <p:spPr>
            <a:xfrm>
              <a:off x="119769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l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C204B8E-AAB1-4ED7-9546-C5498A582685}"/>
                </a:ext>
              </a:extLst>
            </p:cNvPr>
            <p:cNvSpPr/>
            <p:nvPr/>
          </p:nvSpPr>
          <p:spPr>
            <a:xfrm>
              <a:off x="1199462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6BB5BA-E437-492F-907D-4C1F4E4742F6}"/>
                </a:ext>
              </a:extLst>
            </p:cNvPr>
            <p:cNvSpPr/>
            <p:nvPr/>
          </p:nvSpPr>
          <p:spPr>
            <a:xfrm>
              <a:off x="7706853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0049E3F-3D56-454D-97A9-0826830CE4B9}"/>
                </a:ext>
              </a:extLst>
            </p:cNvPr>
            <p:cNvSpPr/>
            <p:nvPr/>
          </p:nvSpPr>
          <p:spPr>
            <a:xfrm>
              <a:off x="6623390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99BFBEE-C965-48BF-868C-263058F1DC39}"/>
                </a:ext>
              </a:extLst>
            </p:cNvPr>
            <p:cNvSpPr/>
            <p:nvPr/>
          </p:nvSpPr>
          <p:spPr>
            <a:xfrm>
              <a:off x="4460234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B1B926C-E2E6-47B1-9B3D-DADD1D5F969B}"/>
                </a:ext>
              </a:extLst>
            </p:cNvPr>
            <p:cNvSpPr/>
            <p:nvPr/>
          </p:nvSpPr>
          <p:spPr>
            <a:xfrm>
              <a:off x="5539927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136C2C-8E63-4291-97E4-CAC7BFF0AAEC}"/>
                </a:ext>
              </a:extLst>
            </p:cNvPr>
            <p:cNvSpPr/>
            <p:nvPr/>
          </p:nvSpPr>
          <p:spPr>
            <a:xfrm>
              <a:off x="10955411" y="341041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v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DC0665-DD3B-4046-BFFD-913330779588}"/>
                </a:ext>
              </a:extLst>
            </p:cNvPr>
            <p:cNvSpPr/>
            <p:nvPr/>
          </p:nvSpPr>
          <p:spPr>
            <a:xfrm>
              <a:off x="8790316" y="3420555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1C06BD-2D76-4DD1-91A0-D65583FF66F6}"/>
                </a:ext>
              </a:extLst>
            </p:cNvPr>
            <p:cNvSpPr/>
            <p:nvPr/>
          </p:nvSpPr>
          <p:spPr>
            <a:xfrm>
              <a:off x="9861565" y="3410415"/>
              <a:ext cx="994823" cy="9233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u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4457A6E-338D-4C05-AA36-14B4DB5B30DD}"/>
                </a:ext>
              </a:extLst>
            </p:cNvPr>
            <p:cNvSpPr/>
            <p:nvPr/>
          </p:nvSpPr>
          <p:spPr>
            <a:xfrm>
              <a:off x="6515498" y="4513126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z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0E65C3-50BA-44DC-9F52-F8726E47C0D0}"/>
                </a:ext>
              </a:extLst>
            </p:cNvPr>
            <p:cNvSpPr/>
            <p:nvPr/>
          </p:nvSpPr>
          <p:spPr>
            <a:xfrm>
              <a:off x="5432035" y="4513126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225FEB9-FFF2-4A96-AFAB-67B1F10DFFE7}"/>
                </a:ext>
              </a:extLst>
            </p:cNvPr>
            <p:cNvSpPr/>
            <p:nvPr/>
          </p:nvSpPr>
          <p:spPr>
            <a:xfrm>
              <a:off x="3268879" y="4513126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FE1BC9-6EAC-4DBF-9D48-92EC04930F6A}"/>
                </a:ext>
              </a:extLst>
            </p:cNvPr>
            <p:cNvSpPr/>
            <p:nvPr/>
          </p:nvSpPr>
          <p:spPr>
            <a:xfrm>
              <a:off x="4348572" y="4513126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C8F40E-5743-4586-913C-2CF56B28E3FE}"/>
                </a:ext>
              </a:extLst>
            </p:cNvPr>
            <p:cNvSpPr/>
            <p:nvPr/>
          </p:nvSpPr>
          <p:spPr>
            <a:xfrm>
              <a:off x="7609344" y="4513126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ch</a:t>
              </a:r>
              <a:endParaRPr lang="en-GB" sz="5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7494D3E-88CB-4693-BB4B-18CEF5025C6E}"/>
                </a:ext>
              </a:extLst>
            </p:cNvPr>
            <p:cNvSpPr/>
            <p:nvPr/>
          </p:nvSpPr>
          <p:spPr>
            <a:xfrm>
              <a:off x="8701676" y="4513126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sh</a:t>
              </a:r>
              <a:endParaRPr lang="en-GB" sz="5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64BEE55-4749-493F-AC08-B70BFFB0F0CC}"/>
                </a:ext>
              </a:extLst>
            </p:cNvPr>
            <p:cNvSpPr/>
            <p:nvPr/>
          </p:nvSpPr>
          <p:spPr>
            <a:xfrm>
              <a:off x="9832964" y="4513126"/>
              <a:ext cx="994823" cy="92333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th</a:t>
              </a:r>
              <a:endParaRPr lang="en-GB" sz="5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84ACF88-FF38-445B-83C7-4C2BAD6C94E3}"/>
              </a:ext>
            </a:extLst>
          </p:cNvPr>
          <p:cNvSpPr/>
          <p:nvPr/>
        </p:nvSpPr>
        <p:spPr>
          <a:xfrm>
            <a:off x="3600185" y="5250943"/>
            <a:ext cx="1543052" cy="15063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F0D2F3D-713D-4920-ACDE-F1285EE48FF5}"/>
              </a:ext>
            </a:extLst>
          </p:cNvPr>
          <p:cNvSpPr/>
          <p:nvPr/>
        </p:nvSpPr>
        <p:spPr>
          <a:xfrm>
            <a:off x="6647891" y="5250943"/>
            <a:ext cx="1544400" cy="1504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B9157DF-0395-4272-A658-31D4F7CA0F3C}"/>
              </a:ext>
            </a:extLst>
          </p:cNvPr>
          <p:cNvSpPr/>
          <p:nvPr/>
        </p:nvSpPr>
        <p:spPr>
          <a:xfrm>
            <a:off x="5125166" y="5272219"/>
            <a:ext cx="1544400" cy="1504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  <p:bldP spid="8" grpId="0" animBg="1"/>
      <p:bldP spid="8" grpId="1" animBg="1"/>
      <p:bldP spid="65" grpId="0" animBg="1"/>
      <p:bldP spid="65" grpId="1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225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3</vt:lpstr>
      <vt:lpstr>Literacy- Session 3</vt:lpstr>
      <vt:lpstr>Now complete the accompanying activity.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60</cp:revision>
  <dcterms:created xsi:type="dcterms:W3CDTF">2020-04-08T09:31:46Z</dcterms:created>
  <dcterms:modified xsi:type="dcterms:W3CDTF">2020-04-24T10:36:16Z</dcterms:modified>
</cp:coreProperties>
</file>