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95" r:id="rId4"/>
    <p:sldId id="257" r:id="rId5"/>
    <p:sldId id="300" r:id="rId6"/>
    <p:sldId id="293" r:id="rId7"/>
    <p:sldId id="301" r:id="rId8"/>
    <p:sldId id="302" r:id="rId9"/>
    <p:sldId id="303" r:id="rId10"/>
    <p:sldId id="304" r:id="rId11"/>
    <p:sldId id="305" r:id="rId12"/>
    <p:sldId id="30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F09D0-0F89-4F19-99C8-8FB5D1D3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2" y="4829619"/>
            <a:ext cx="4640025" cy="1812036"/>
          </a:xfrm>
          <a:prstGeom prst="rect">
            <a:avLst/>
          </a:prstGeom>
        </p:spPr>
      </p:pic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0173-6DB3-4EDC-A5CA-2D75C3CDC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51" y="216345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696DE-C911-4EC1-BD54-E18E09344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4596520"/>
            <a:ext cx="1971349" cy="2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CFFC9C-58F2-4C2F-8D58-54213C56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34" y="3119561"/>
            <a:ext cx="3816096" cy="149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31C29-0792-4D45-9C12-32548D43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311"/>
          </a:xfrm>
        </p:spPr>
        <p:txBody>
          <a:bodyPr>
            <a:normAutofit/>
          </a:bodyPr>
          <a:lstStyle/>
          <a:p>
            <a:r>
              <a:rPr lang="en-GB" dirty="0"/>
              <a:t>There are 5 roses on rose bush A. There are 8 roses on rose bush B. How many roses are there altogether?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537F3-85E6-4F45-B68B-1B1912EA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9561"/>
            <a:ext cx="3816096" cy="149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EC19A-94BD-44E8-B1DC-D168718E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3207025" y="3962400"/>
            <a:ext cx="503583" cy="548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3104F-9D63-46B6-B663-E31082CE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7183668" y="3928606"/>
            <a:ext cx="503583" cy="548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6E18B-C36B-4A21-867D-28ADC9E4F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8771436" y="3538541"/>
            <a:ext cx="503583" cy="54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4F151-4BDD-4FD9-8151-067EE2497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8563208" y="3962400"/>
            <a:ext cx="503583" cy="548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1DD4B1-94D2-4F68-9449-CA2A57ACBCAB}"/>
              </a:ext>
            </a:extLst>
          </p:cNvPr>
          <p:cNvSpPr/>
          <p:nvPr/>
        </p:nvSpPr>
        <p:spPr>
          <a:xfrm>
            <a:off x="5139819" y="3485985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09136-69B4-493B-9ECE-EE0F5813224C}"/>
              </a:ext>
            </a:extLst>
          </p:cNvPr>
          <p:cNvSpPr/>
          <p:nvPr/>
        </p:nvSpPr>
        <p:spPr>
          <a:xfrm>
            <a:off x="10148637" y="3451738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F7773-6461-46C6-B2D4-C57EAD30A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40490" r="1548" b="37791"/>
          <a:stretch/>
        </p:blipFill>
        <p:spPr>
          <a:xfrm>
            <a:off x="2502715" y="5707021"/>
            <a:ext cx="6902912" cy="78585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1A05274-BA41-4F6B-8198-A2D882745E8E}"/>
              </a:ext>
            </a:extLst>
          </p:cNvPr>
          <p:cNvSpPr/>
          <p:nvPr/>
        </p:nvSpPr>
        <p:spPr>
          <a:xfrm>
            <a:off x="4094922" y="5287617"/>
            <a:ext cx="440105" cy="41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2AE84-A8BC-4BDC-A3D2-A7D25F48849C}"/>
              </a:ext>
            </a:extLst>
          </p:cNvPr>
          <p:cNvSpPr/>
          <p:nvPr/>
        </p:nvSpPr>
        <p:spPr>
          <a:xfrm>
            <a:off x="10831862" y="3517101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B98EEC-6348-4E44-8E52-18E97EEBE08C}"/>
              </a:ext>
            </a:extLst>
          </p:cNvPr>
          <p:cNvSpPr/>
          <p:nvPr/>
        </p:nvSpPr>
        <p:spPr>
          <a:xfrm>
            <a:off x="1612379" y="4613081"/>
            <a:ext cx="2267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Rose Bush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92A2B9-F92A-4926-8196-A9BA5A475F6C}"/>
              </a:ext>
            </a:extLst>
          </p:cNvPr>
          <p:cNvSpPr/>
          <p:nvPr/>
        </p:nvSpPr>
        <p:spPr>
          <a:xfrm>
            <a:off x="7039118" y="4637631"/>
            <a:ext cx="2204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Rose Bush B</a:t>
            </a:r>
          </a:p>
        </p:txBody>
      </p:sp>
    </p:spTree>
    <p:extLst>
      <p:ext uri="{BB962C8B-B14F-4D97-AF65-F5344CB8AC3E}">
        <p14:creationId xmlns:p14="http://schemas.microsoft.com/office/powerpoint/2010/main" val="12424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25 L -0.00065 -0.025 C -0.00039 -0.03032 -0.00065 -0.04444 0.00143 -0.05185 C 0.00208 -0.05393 0.00286 -0.05602 0.00364 -0.05764 C 0.00429 -0.05926 0.00494 -0.06065 0.00586 -0.06157 C 0.00677 -0.06273 0.00794 -0.06296 0.00911 -0.06343 C 0.01328 -0.06204 0.01549 -0.06319 0.0177 -0.05579 C 0.01888 -0.05231 0.01992 -0.04421 0.01992 -0.04421 C 0.02031 -0.03403 0.0207 -0.02361 0.02096 -0.01343 C 0.02135 -0.00185 0.02161 0.00972 0.02213 0.0213 C 0.02239 0.02847 0.02278 0.03565 0.02317 0.04259 C 0.02356 0.04005 0.02408 0.0375 0.02422 0.03495 C 0.02474 0.02917 0.02487 0.01065 0.02643 0.00208 C 0.02838 -0.00787 0.02799 -0.00324 0.03086 -0.00949 C 0.03164 -0.01134 0.03229 -0.01343 0.03294 -0.01528 C 0.03437 -0.01458 0.03606 -0.01481 0.03737 -0.01343 C 0.04023 -0.00995 0.03919 -0.00463 0.04062 0.00023 C 0.04101 0.00185 0.04205 0.00278 0.0427 0.00394 C 0.0431 0.00718 0.04349 0.01042 0.04388 0.01366 C 0.04414 0.0162 0.04479 0.01875 0.04492 0.0213 C 0.04726 0.05949 0.0444 0.03727 0.04713 0.05625 C 0.04778 0.05162 0.04856 0.04722 0.04922 0.04259 C 0.04961 0.04074 0.05013 0.03889 0.05039 0.03681 C 0.05182 0.02222 0.05052 0.0213 0.05364 0.00787 C 0.05416 0.00579 0.05507 0.00394 0.05586 0.00208 C 0.05612 0.00023 0.05612 -0.00231 0.0569 -0.0037 C 0.05768 -0.00509 0.05911 -0.00463 0.06015 -0.00556 C 0.06132 -0.00671 0.06237 -0.0081 0.06341 -0.00949 C 0.06562 -0.0088 0.06797 -0.00926 0.06992 -0.00764 C 0.07174 -0.00602 0.07422 0.00023 0.07422 0.00023 C 0.07643 0.01204 0.07474 0.00116 0.07643 0.0213 C 0.07669 0.02454 0.07721 0.02778 0.0776 0.03102 C 0.07786 0.03866 0.07721 0.04676 0.07864 0.05417 C 0.07929 0.05787 0.07942 0.04653 0.07968 0.04259 C 0.0802 0.03681 0.08033 0.03102 0.08086 0.02523 C 0.08138 0.01898 0.08177 0.01644 0.08411 0.01181 C 0.08502 0.00972 0.08593 0.00718 0.08737 0.00602 C 0.08932 0.00394 0.09166 0.00347 0.09388 0.00208 L 0.09713 0.00023 C 0.09778 0.00208 0.09882 0.0037 0.09922 0.00602 C 0.09987 0.00833 0.1 0.01111 0.10039 0.01366 C 0.10065 0.01574 0.10104 0.01759 0.10143 0.01944 C 0.10377 0.04861 0.10195 0.03796 0.10468 0.05232 C 0.10547 0.04838 0.10638 0.04468 0.1069 0.04074 C 0.10742 0.03634 0.10755 0.03171 0.10794 0.02708 C 0.10859 0.02083 0.10898 0.01412 0.11015 0.00787 C 0.11132 0.00093 0.11562 -0.01088 0.11888 -0.01528 C 0.12005 -0.0169 0.12174 -0.01643 0.12317 -0.01713 C 0.125 -0.01829 0.12682 -0.01968 0.12864 -0.02106 C 0.13854 -0.01528 0.12382 -0.02569 0.13294 -0.00949 C 0.13372 -0.0081 0.13346 -0.01343 0.13411 -0.01528 C 0.13554 -0.01968 0.13698 -0.01944 0.13945 -0.02106 C 0.1427 -0.02037 0.14843 -0.02222 0.15039 -0.01528 C 0.15104 -0.01296 0.15104 -0.01018 0.15143 -0.00764 C 0.15182 0.00648 0.15195 0.02083 0.15247 0.03495 C 0.1526 0.03704 0.15338 0.03866 0.15364 0.04074 C 0.15403 0.04398 0.15429 0.04722 0.15468 0.05023 C 0.15507 0.04769 0.15547 0.04514 0.15586 0.04259 C 0.15625 0.03889 0.15638 0.03495 0.1569 0.03102 C 0.15716 0.02917 0.15768 0.02732 0.15794 0.02523 C 0.15846 0.02245 0.15924 0.01482 0.16015 0.01181 C 0.16106 0.00833 0.16276 0.0044 0.16445 0.00208 C 0.16744 -0.00208 0.16757 -0.00162 0.17096 -0.0037 C 0.17395 -0.00301 0.17721 -0.0044 0.17968 -0.00185 C 0.18138 -3.7037E-7 0.18125 0.00463 0.1819 0.00787 C 0.18346 0.01551 0.18294 0.01389 0.18411 0.02338 C 0.18606 0.03982 0.18437 0.02107 0.18619 0.04444 C 0.18658 0.03866 0.18711 0.0331 0.18737 0.02708 C 0.18776 0.01551 0.18776 0.00394 0.18841 -0.00764 C 0.18854 -0.01018 0.18867 -0.01296 0.18945 -0.01528 C 0.19062 -0.01829 0.19388 -0.02292 0.19388 -0.02292 C 0.19674 -0.02245 0.19974 -0.02245 0.20247 -0.02106 C 0.20507 -0.01968 0.20494 -0.01458 0.20586 -0.01134 C 0.20638 -0.00926 0.20742 -0.00764 0.20794 -0.00556 C 0.20911 -0.00139 0.20963 0.00579 0.21015 0.00972 C 0.21067 0.01389 0.21224 0.02338 0.21237 0.02708 C 0.21263 0.03611 0.21237 0.04514 0.21237 0.05417 L 0.21237 0.05417 " pathEditMode="relative" ptsTypes="AAAAAAAAAAAAAAAAAAAAAAAAAAAAAAAAAAAAAAAAAAAAAAAAAAAAAAAAAAAAAAAAAAAAAAAAAAAAAA">
                                      <p:cBhvr>
                                        <p:cTn id="14" dur="5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1012-FF35-4F56-A76F-17A9E044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were 9 kites in the sky. 7 flew away. How many were left?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F2052-CEB7-4F6C-8A41-0B2DE0AB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52" y="2647370"/>
            <a:ext cx="1375668" cy="156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ACCC2C-9F79-4666-AAC0-25136903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" y="1744712"/>
            <a:ext cx="1375668" cy="156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91315-42CB-440A-A9D0-0F801F83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" y="4725416"/>
            <a:ext cx="1375668" cy="156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927E5-1D4B-4F2F-8FF8-66E96B4E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68" y="2110905"/>
            <a:ext cx="1375668" cy="1563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609A8-F054-4360-A3D6-87F0B9D8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74" y="4803914"/>
            <a:ext cx="1375668" cy="156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9013C-B069-49BB-95D7-91966D8F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9" y="4002157"/>
            <a:ext cx="1375668" cy="156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7696F-CBE3-4ED9-A59C-36C538BC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73" y="1329275"/>
            <a:ext cx="1375668" cy="1563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D6387-4069-4F43-9C3B-25067AA5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88" y="4751402"/>
            <a:ext cx="1375668" cy="156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C7808-9DB5-4B8D-8A50-25D0950F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48" y="1644792"/>
            <a:ext cx="1375668" cy="1563260"/>
          </a:xfrm>
          <a:prstGeom prst="rect">
            <a:avLst/>
          </a:prstGeom>
        </p:spPr>
      </p:pic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9324C406-671A-41DB-B6B5-0A9FD125AF4B}"/>
              </a:ext>
            </a:extLst>
          </p:cNvPr>
          <p:cNvSpPr/>
          <p:nvPr/>
        </p:nvSpPr>
        <p:spPr>
          <a:xfrm rot="20354135">
            <a:off x="8964882" y="3383159"/>
            <a:ext cx="3201466" cy="285253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will you work out your answer?</a:t>
            </a:r>
          </a:p>
        </p:txBody>
      </p:sp>
    </p:spTree>
    <p:extLst>
      <p:ext uri="{BB962C8B-B14F-4D97-AF65-F5344CB8AC3E}">
        <p14:creationId xmlns:p14="http://schemas.microsoft.com/office/powerpoint/2010/main" val="13003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1012-FF35-4F56-A76F-17A9E044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were 9 kites in the sky. 7 flew away. How many were left?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F2052-CEB7-4F6C-8A41-0B2DE0AB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52" y="2647370"/>
            <a:ext cx="1375668" cy="156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ACCC2C-9F79-4666-AAC0-25136903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" y="1744712"/>
            <a:ext cx="1375668" cy="156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91315-42CB-440A-A9D0-0F801F83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0" y="4725416"/>
            <a:ext cx="1375668" cy="156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927E5-1D4B-4F2F-8FF8-66E96B4EF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68" y="2110905"/>
            <a:ext cx="1375668" cy="1563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609A8-F054-4360-A3D6-87F0B9D8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74" y="4803914"/>
            <a:ext cx="1375668" cy="156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9013C-B069-49BB-95D7-91966D8F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9" y="4002157"/>
            <a:ext cx="1375668" cy="1563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07696F-CBE3-4ED9-A59C-36C538BC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73" y="1329275"/>
            <a:ext cx="1375668" cy="1563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D6387-4069-4F43-9C3B-25067AA5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88" y="4751402"/>
            <a:ext cx="1375668" cy="156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C7808-9DB5-4B8D-8A50-25D0950F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48" y="1644792"/>
            <a:ext cx="1375668" cy="1563260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DF1D127E-CE53-482B-B96E-791CAD8AD805}"/>
              </a:ext>
            </a:extLst>
          </p:cNvPr>
          <p:cNvSpPr/>
          <p:nvPr/>
        </p:nvSpPr>
        <p:spPr>
          <a:xfrm>
            <a:off x="6131136" y="3208052"/>
            <a:ext cx="3648968" cy="30806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2!</a:t>
            </a:r>
          </a:p>
        </p:txBody>
      </p:sp>
    </p:spTree>
    <p:extLst>
      <p:ext uri="{BB962C8B-B14F-4D97-AF65-F5344CB8AC3E}">
        <p14:creationId xmlns:p14="http://schemas.microsoft.com/office/powerpoint/2010/main" val="2813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472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the children will be practising counting on and back to solve mathematical problems.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focus of this week’s home learning is to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encourage mathematical thinking and reasoning.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 the next slide there are different question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types you can use to develop your child’s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mathematical thinking and reasoning.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32872-8E04-45E6-AAA0-5F87E07B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15" y="2167418"/>
            <a:ext cx="2567885" cy="3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A8EA-82DD-4AC9-8700-9CD96B9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43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700" u="sng" dirty="0">
                <a:latin typeface="Comic Sans MS" panose="030F0702030302020204" pitchFamily="66" charset="0"/>
              </a:rPr>
              <a:t>Reinforce the language as this will help your child to learn the concepts.</a:t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A2DB-7CD2-47CA-9D9F-ED058D89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1" y="957757"/>
            <a:ext cx="5519530" cy="1384995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Describing</a:t>
            </a:r>
            <a:br>
              <a:rPr lang="en-GB" dirty="0"/>
            </a:br>
            <a:r>
              <a:rPr lang="en-GB" dirty="0"/>
              <a:t>How many were there at the start?</a:t>
            </a:r>
            <a:br>
              <a:rPr lang="en-GB" dirty="0"/>
            </a:br>
            <a:r>
              <a:rPr lang="en-GB" dirty="0"/>
              <a:t>How many are there now?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9EFF3-1CA5-4F40-B192-C98728F7CDEE}"/>
              </a:ext>
            </a:extLst>
          </p:cNvPr>
          <p:cNvSpPr/>
          <p:nvPr/>
        </p:nvSpPr>
        <p:spPr>
          <a:xfrm>
            <a:off x="6457120" y="957756"/>
            <a:ext cx="542013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Reasoning</a:t>
            </a:r>
            <a:br>
              <a:rPr lang="en-GB" sz="2800" dirty="0"/>
            </a:br>
            <a:r>
              <a:rPr lang="en-GB" sz="2800" dirty="0"/>
              <a:t>How do you know?</a:t>
            </a:r>
            <a:br>
              <a:rPr lang="en-GB" sz="2800" dirty="0"/>
            </a:br>
            <a:r>
              <a:rPr lang="en-GB" sz="2800" dirty="0"/>
              <a:t>How did you work it 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89A6B-E79D-4D52-AE88-070688F3A750}"/>
              </a:ext>
            </a:extLst>
          </p:cNvPr>
          <p:cNvSpPr/>
          <p:nvPr/>
        </p:nvSpPr>
        <p:spPr>
          <a:xfrm>
            <a:off x="304798" y="2573847"/>
            <a:ext cx="8796130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Opening Out</a:t>
            </a:r>
            <a:br>
              <a:rPr lang="en-GB" sz="2800" dirty="0"/>
            </a:br>
            <a:r>
              <a:rPr lang="en-GB" sz="2800" dirty="0"/>
              <a:t>What if we add two more?</a:t>
            </a:r>
            <a:br>
              <a:rPr lang="en-GB" sz="2800" dirty="0"/>
            </a:br>
            <a:r>
              <a:rPr lang="en-GB" sz="2800" dirty="0"/>
              <a:t>What if we take one out? Two out?</a:t>
            </a:r>
            <a:br>
              <a:rPr lang="en-GB" sz="2800" dirty="0"/>
            </a:br>
            <a:r>
              <a:rPr lang="en-GB" sz="2800" dirty="0"/>
              <a:t>Imagine there are 10 in there and I take out 6 – how would you know how many were left?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72011-9BE5-4637-B279-88B9D9BE5F38}"/>
              </a:ext>
            </a:extLst>
          </p:cNvPr>
          <p:cNvSpPr/>
          <p:nvPr/>
        </p:nvSpPr>
        <p:spPr>
          <a:xfrm>
            <a:off x="3220276" y="4947735"/>
            <a:ext cx="879613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Recording</a:t>
            </a:r>
            <a:br>
              <a:rPr lang="en-GB" sz="2800" dirty="0"/>
            </a:br>
            <a:r>
              <a:rPr lang="en-GB" sz="2800" dirty="0"/>
              <a:t>Can you show how many there were?</a:t>
            </a:r>
            <a:br>
              <a:rPr lang="en-GB" sz="2800" dirty="0"/>
            </a:br>
            <a:r>
              <a:rPr lang="en-GB" sz="2800" dirty="0"/>
              <a:t>Can you show how many there are now?</a:t>
            </a:r>
            <a:br>
              <a:rPr lang="en-GB" sz="2800" dirty="0"/>
            </a:br>
            <a:r>
              <a:rPr lang="en-GB" sz="2800" dirty="0"/>
              <a:t>Can you show how many there were and 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08561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0C7F2-8CC8-4EB7-BB26-379A188A9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81583" r="8004" b="5291"/>
          <a:stretch/>
        </p:blipFill>
        <p:spPr>
          <a:xfrm>
            <a:off x="3048000" y="1881808"/>
            <a:ext cx="5685184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5D1BF-3AE7-4024-A593-20D7A478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31706" r="6870" b="53389"/>
          <a:stretch/>
        </p:blipFill>
        <p:spPr>
          <a:xfrm>
            <a:off x="3140765" y="3756992"/>
            <a:ext cx="5457318" cy="1424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3D815F-DD9D-4F41-8FE5-D6F2A9DB24B9}"/>
              </a:ext>
            </a:extLst>
          </p:cNvPr>
          <p:cNvSpPr/>
          <p:nvPr/>
        </p:nvSpPr>
        <p:spPr>
          <a:xfrm>
            <a:off x="1062970" y="5731221"/>
            <a:ext cx="1029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fill in the missin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 numbers?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 - Answers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0C7F2-8CC8-4EB7-BB26-379A188A9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81583" r="8004" b="5291"/>
          <a:stretch/>
        </p:blipFill>
        <p:spPr>
          <a:xfrm>
            <a:off x="3048000" y="1881808"/>
            <a:ext cx="5685184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5D1BF-3AE7-4024-A593-20D7A478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31706" r="6870" b="53389"/>
          <a:stretch/>
        </p:blipFill>
        <p:spPr>
          <a:xfrm>
            <a:off x="3140765" y="3756992"/>
            <a:ext cx="5457318" cy="1424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3D815F-DD9D-4F41-8FE5-D6F2A9DB24B9}"/>
              </a:ext>
            </a:extLst>
          </p:cNvPr>
          <p:cNvSpPr/>
          <p:nvPr/>
        </p:nvSpPr>
        <p:spPr>
          <a:xfrm>
            <a:off x="4579446" y="5731221"/>
            <a:ext cx="3257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done!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74C17C-036D-4AEE-8072-EC66051CC69A}"/>
              </a:ext>
            </a:extLst>
          </p:cNvPr>
          <p:cNvSpPr/>
          <p:nvPr/>
        </p:nvSpPr>
        <p:spPr>
          <a:xfrm>
            <a:off x="5830718" y="2240309"/>
            <a:ext cx="30084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10            12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0F04B-8126-4234-90EE-95092DE73706}"/>
              </a:ext>
            </a:extLst>
          </p:cNvPr>
          <p:cNvSpPr/>
          <p:nvPr/>
        </p:nvSpPr>
        <p:spPr>
          <a:xfrm>
            <a:off x="5724702" y="3982970"/>
            <a:ext cx="30084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13           15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8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32" y="4111846"/>
            <a:ext cx="6467061" cy="193114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Now you’ve got the skills, it’s up to you how solve the following questions. You can use a number line, your fingers or even have a go in your head!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39300-18BF-4519-88A5-F5F54D0A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68" y="1238964"/>
            <a:ext cx="4640025" cy="181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BF9C5-EAA3-4EAF-8E1D-45B9A041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5" y="1776448"/>
            <a:ext cx="3991068" cy="33051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06117A-7498-406A-B18F-79AA48CD2BFB}"/>
              </a:ext>
            </a:extLst>
          </p:cNvPr>
          <p:cNvSpPr txBox="1">
            <a:spLocks/>
          </p:cNvSpPr>
          <p:nvPr/>
        </p:nvSpPr>
        <p:spPr>
          <a:xfrm>
            <a:off x="214468" y="213836"/>
            <a:ext cx="10419522" cy="193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This week we have been learning how to count on and back to solve different mathematical problems!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C5EE-AE03-4476-99C4-7C07A562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There are 6 passengers on the train. At the next station, 4 more passengers got on the train. How many passengers are now on the train?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D4795-5A39-4B08-B7A3-77A2F89E7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10" y="1945942"/>
            <a:ext cx="5974598" cy="3231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888A3C-4B22-476C-9640-7759A6F4F4D8}"/>
              </a:ext>
            </a:extLst>
          </p:cNvPr>
          <p:cNvSpPr/>
          <p:nvPr/>
        </p:nvSpPr>
        <p:spPr>
          <a:xfrm>
            <a:off x="5072322" y="5074430"/>
            <a:ext cx="204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+ 4 =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2B8D2E78-0B1C-43AE-A175-DE8B4C40E779}"/>
              </a:ext>
            </a:extLst>
          </p:cNvPr>
          <p:cNvSpPr/>
          <p:nvPr/>
        </p:nvSpPr>
        <p:spPr>
          <a:xfrm rot="20354135">
            <a:off x="8831508" y="3429000"/>
            <a:ext cx="3201466" cy="285253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will you work out your answer?</a:t>
            </a:r>
          </a:p>
        </p:txBody>
      </p:sp>
    </p:spTree>
    <p:extLst>
      <p:ext uri="{BB962C8B-B14F-4D97-AF65-F5344CB8AC3E}">
        <p14:creationId xmlns:p14="http://schemas.microsoft.com/office/powerpoint/2010/main" val="1773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C5EE-AE03-4476-99C4-7C07A562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answer is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D4795-5A39-4B08-B7A3-77A2F89E7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10" y="1945942"/>
            <a:ext cx="5974598" cy="32311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888A3C-4B22-476C-9640-7759A6F4F4D8}"/>
              </a:ext>
            </a:extLst>
          </p:cNvPr>
          <p:cNvSpPr/>
          <p:nvPr/>
        </p:nvSpPr>
        <p:spPr>
          <a:xfrm>
            <a:off x="5072322" y="5074430"/>
            <a:ext cx="204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+ 4 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0592E-6504-4E28-A5F8-54A51AF567A6}"/>
              </a:ext>
            </a:extLst>
          </p:cNvPr>
          <p:cNvSpPr/>
          <p:nvPr/>
        </p:nvSpPr>
        <p:spPr>
          <a:xfrm>
            <a:off x="7229618" y="507443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1168A-DA6F-4DB2-971B-D22CCC95F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3" b="40434"/>
          <a:stretch/>
        </p:blipFill>
        <p:spPr>
          <a:xfrm>
            <a:off x="6511495" y="365125"/>
            <a:ext cx="718123" cy="107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316618-DCD1-4612-9103-8CD7128DC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8" r="4515" b="40434"/>
          <a:stretch/>
        </p:blipFill>
        <p:spPr>
          <a:xfrm>
            <a:off x="7229618" y="365125"/>
            <a:ext cx="718123" cy="10793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8B4257-8855-4EB7-9B4C-DDCF03CB5013}"/>
              </a:ext>
            </a:extLst>
          </p:cNvPr>
          <p:cNvSpPr/>
          <p:nvPr/>
        </p:nvSpPr>
        <p:spPr>
          <a:xfrm>
            <a:off x="8057038" y="56624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559EBB-AFE8-45D5-A284-072300925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3" t="-1" r="22562" b="43314"/>
          <a:stretch/>
        </p:blipFill>
        <p:spPr>
          <a:xfrm>
            <a:off x="8789378" y="417329"/>
            <a:ext cx="861392" cy="10271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285E39-73E6-491C-BDCF-FEC1E9DA8275}"/>
              </a:ext>
            </a:extLst>
          </p:cNvPr>
          <p:cNvSpPr/>
          <p:nvPr/>
        </p:nvSpPr>
        <p:spPr>
          <a:xfrm>
            <a:off x="9747016" y="56624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6FA82-5C67-415E-B358-E1F9017C0B1A}"/>
              </a:ext>
            </a:extLst>
          </p:cNvPr>
          <p:cNvSpPr/>
          <p:nvPr/>
        </p:nvSpPr>
        <p:spPr>
          <a:xfrm>
            <a:off x="10276328" y="52115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40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CFFC9C-58F2-4C2F-8D58-54213C56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34" y="3119561"/>
            <a:ext cx="3816096" cy="149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31C29-0792-4D45-9C12-32548D43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311"/>
          </a:xfrm>
        </p:spPr>
        <p:txBody>
          <a:bodyPr>
            <a:normAutofit/>
          </a:bodyPr>
          <a:lstStyle/>
          <a:p>
            <a:r>
              <a:rPr lang="en-GB" dirty="0"/>
              <a:t>There are 5 roses on rose bush A. There are 8 roses on rose bush B. How many roses are there altogether?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537F3-85E6-4F45-B68B-1B1912EA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9561"/>
            <a:ext cx="3816096" cy="149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EC19A-94BD-44E8-B1DC-D168718E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3207025" y="3962400"/>
            <a:ext cx="503583" cy="548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3104F-9D63-46B6-B663-E31082CE7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7183668" y="3928606"/>
            <a:ext cx="503583" cy="548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6E18B-C36B-4A21-867D-28ADC9E4F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8771436" y="3538541"/>
            <a:ext cx="503583" cy="54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4F151-4BDD-4FD9-8151-067EE2497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8" t="48092" r="45486" b="15173"/>
          <a:stretch/>
        </p:blipFill>
        <p:spPr>
          <a:xfrm>
            <a:off x="8563208" y="3962400"/>
            <a:ext cx="503583" cy="548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1DD4B1-94D2-4F68-9449-CA2A57ACBCAB}"/>
              </a:ext>
            </a:extLst>
          </p:cNvPr>
          <p:cNvSpPr/>
          <p:nvPr/>
        </p:nvSpPr>
        <p:spPr>
          <a:xfrm>
            <a:off x="5139819" y="3485985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D09136-69B4-493B-9ECE-EE0F5813224C}"/>
              </a:ext>
            </a:extLst>
          </p:cNvPr>
          <p:cNvSpPr/>
          <p:nvPr/>
        </p:nvSpPr>
        <p:spPr>
          <a:xfrm>
            <a:off x="10148637" y="3451738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25E0CBBD-81A5-4042-933A-5452CF8B4A66}"/>
              </a:ext>
            </a:extLst>
          </p:cNvPr>
          <p:cNvSpPr/>
          <p:nvPr/>
        </p:nvSpPr>
        <p:spPr>
          <a:xfrm rot="20354135">
            <a:off x="8964882" y="3383159"/>
            <a:ext cx="3201466" cy="285253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will you work out your answer?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544EF-B59E-45F8-A722-C71E162CCBB5}"/>
              </a:ext>
            </a:extLst>
          </p:cNvPr>
          <p:cNvSpPr/>
          <p:nvPr/>
        </p:nvSpPr>
        <p:spPr>
          <a:xfrm>
            <a:off x="1612379" y="4613081"/>
            <a:ext cx="2267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Rose Bush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1B559E-3685-46F2-A461-738A01E9584D}"/>
              </a:ext>
            </a:extLst>
          </p:cNvPr>
          <p:cNvSpPr/>
          <p:nvPr/>
        </p:nvSpPr>
        <p:spPr>
          <a:xfrm>
            <a:off x="6549054" y="4586576"/>
            <a:ext cx="2204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Rose Bush B</a:t>
            </a:r>
          </a:p>
        </p:txBody>
      </p:sp>
    </p:spTree>
    <p:extLst>
      <p:ext uri="{BB962C8B-B14F-4D97-AF65-F5344CB8AC3E}">
        <p14:creationId xmlns:p14="http://schemas.microsoft.com/office/powerpoint/2010/main" val="31175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337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EYFS Maths</vt:lpstr>
      <vt:lpstr>Message to parents</vt:lpstr>
      <vt:lpstr>Reinforce the language as this will help your child to learn the concepts. </vt:lpstr>
      <vt:lpstr>Warm Up Let’s warm up our brains ready to learn.</vt:lpstr>
      <vt:lpstr>Warm Up - Answers Let’s warm up our brains ready to learn.</vt:lpstr>
      <vt:lpstr>Now you’ve got the skills, it’s up to you how solve the following questions. You can use a number line, your fingers or even have a go in your head! </vt:lpstr>
      <vt:lpstr>There are 6 passengers on the train. At the next station, 4 more passengers got on the train. How many passengers are now on the train?</vt:lpstr>
      <vt:lpstr>The answer is …</vt:lpstr>
      <vt:lpstr>There are 5 roses on rose bush A. There are 8 roses on rose bush B. How many roses are there altogether?</vt:lpstr>
      <vt:lpstr>There are 5 roses on rose bush A. There are 8 roses on rose bush B. How many roses are there altogether?</vt:lpstr>
      <vt:lpstr>There were 9 kites in the sky. 7 flew away. How many were left?</vt:lpstr>
      <vt:lpstr>There were 9 kites in the sky. 7 flew away. How many were left?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Miss C PORTMAN (feathstn)</cp:lastModifiedBy>
  <cp:revision>64</cp:revision>
  <dcterms:created xsi:type="dcterms:W3CDTF">2020-03-20T11:22:32Z</dcterms:created>
  <dcterms:modified xsi:type="dcterms:W3CDTF">2020-05-13T20:19:25Z</dcterms:modified>
</cp:coreProperties>
</file>