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74" r:id="rId3"/>
    <p:sldId id="257" r:id="rId4"/>
    <p:sldId id="265" r:id="rId5"/>
    <p:sldId id="266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svg"/><Relationship Id="rId3" Type="http://schemas.openxmlformats.org/officeDocument/2006/relationships/image" Target="../media/image10.svg"/><Relationship Id="rId7" Type="http://schemas.openxmlformats.org/officeDocument/2006/relationships/image" Target="../media/image8.svg"/><Relationship Id="rId12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4.sv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</a:t>
            </a:r>
            <a:r>
              <a:rPr lang="en-GB" dirty="0">
                <a:latin typeface="Comic Sans MS" panose="030F0702030302020204" pitchFamily="66" charset="0"/>
              </a:rPr>
              <a:t>Maths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>
                <a:latin typeface="Comic Sans MS" panose="030F0702030302020204" pitchFamily="66" charset="0"/>
              </a:rPr>
              <a:t>Week 1- Session </a:t>
            </a:r>
            <a:r>
              <a:rPr lang="en-GB" sz="4800" dirty="0">
                <a:latin typeface="Comic Sans MS" panose="030F0702030302020204" pitchFamily="66" charset="0"/>
              </a:rPr>
              <a:t>2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DB9A29-7CB4-4B36-807B-90A5261AD9B3}"/>
              </a:ext>
            </a:extLst>
          </p:cNvPr>
          <p:cNvGrpSpPr/>
          <p:nvPr/>
        </p:nvGrpSpPr>
        <p:grpSpPr>
          <a:xfrm>
            <a:off x="-148272" y="-430703"/>
            <a:ext cx="2460771" cy="2460771"/>
            <a:chOff x="-148272" y="-430703"/>
            <a:chExt cx="2460771" cy="2460771"/>
          </a:xfrm>
        </p:grpSpPr>
        <p:pic>
          <p:nvPicPr>
            <p:cNvPr id="8" name="Graphic 7" descr="Butterfly">
              <a:extLst>
                <a:ext uri="{FF2B5EF4-FFF2-40B4-BE49-F238E27FC236}">
                  <a16:creationId xmlns:a16="http://schemas.microsoft.com/office/drawing/2014/main" id="{1E39847E-FE52-427A-BB2C-6C2181D3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48272" y="-430703"/>
              <a:ext cx="2460771" cy="2460771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C837706-1A89-4173-9524-725150587643}"/>
                </a:ext>
              </a:extLst>
            </p:cNvPr>
            <p:cNvSpPr/>
            <p:nvPr/>
          </p:nvSpPr>
          <p:spPr>
            <a:xfrm>
              <a:off x="307649" y="367469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D23AA9C-3545-439C-ABFF-E1196623BA8D}"/>
                </a:ext>
              </a:extLst>
            </p:cNvPr>
            <p:cNvSpPr/>
            <p:nvPr/>
          </p:nvSpPr>
          <p:spPr>
            <a:xfrm>
              <a:off x="460049" y="519869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AC577FD-CC34-4D30-86AD-DDE72AA5A5D4}"/>
                </a:ext>
              </a:extLst>
            </p:cNvPr>
            <p:cNvSpPr/>
            <p:nvPr/>
          </p:nvSpPr>
          <p:spPr>
            <a:xfrm>
              <a:off x="1766131" y="321004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4C5E2A5-AB31-43C6-ACC7-8B4307CEC246}"/>
                </a:ext>
              </a:extLst>
            </p:cNvPr>
            <p:cNvSpPr/>
            <p:nvPr/>
          </p:nvSpPr>
          <p:spPr>
            <a:xfrm>
              <a:off x="1620853" y="500151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7221379-39F4-4D4E-BCD3-E6E7865C5A81}"/>
              </a:ext>
            </a:extLst>
          </p:cNvPr>
          <p:cNvGrpSpPr/>
          <p:nvPr/>
        </p:nvGrpSpPr>
        <p:grpSpPr>
          <a:xfrm>
            <a:off x="-148272" y="4897108"/>
            <a:ext cx="2460771" cy="2460771"/>
            <a:chOff x="-148272" y="4897108"/>
            <a:chExt cx="2460771" cy="2460771"/>
          </a:xfrm>
        </p:grpSpPr>
        <p:pic>
          <p:nvPicPr>
            <p:cNvPr id="11" name="Graphic 10" descr="Butterfly">
              <a:extLst>
                <a:ext uri="{FF2B5EF4-FFF2-40B4-BE49-F238E27FC236}">
                  <a16:creationId xmlns:a16="http://schemas.microsoft.com/office/drawing/2014/main" id="{A489ED11-1308-4B72-B592-F76154B30A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-148272" y="4897108"/>
              <a:ext cx="2460771" cy="2460771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BBC0313-FA9F-4165-A40F-493426F42636}"/>
                </a:ext>
              </a:extLst>
            </p:cNvPr>
            <p:cNvSpPr/>
            <p:nvPr/>
          </p:nvSpPr>
          <p:spPr>
            <a:xfrm>
              <a:off x="387410" y="5796896"/>
              <a:ext cx="145278" cy="1538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C9F7846-6055-4811-BC63-D7DABF4A7ACF}"/>
                </a:ext>
              </a:extLst>
            </p:cNvPr>
            <p:cNvSpPr/>
            <p:nvPr/>
          </p:nvSpPr>
          <p:spPr>
            <a:xfrm>
              <a:off x="1548214" y="5796896"/>
              <a:ext cx="145278" cy="1538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01DB9EC-3FDF-41A7-9EDB-B2721481C9A4}"/>
              </a:ext>
            </a:extLst>
          </p:cNvPr>
          <p:cNvGrpSpPr/>
          <p:nvPr/>
        </p:nvGrpSpPr>
        <p:grpSpPr>
          <a:xfrm>
            <a:off x="9879501" y="-430704"/>
            <a:ext cx="2460771" cy="2460771"/>
            <a:chOff x="9879501" y="-430704"/>
            <a:chExt cx="2460771" cy="2460771"/>
          </a:xfrm>
        </p:grpSpPr>
        <p:pic>
          <p:nvPicPr>
            <p:cNvPr id="10" name="Graphic 9" descr="Butterfly">
              <a:extLst>
                <a:ext uri="{FF2B5EF4-FFF2-40B4-BE49-F238E27FC236}">
                  <a16:creationId xmlns:a16="http://schemas.microsoft.com/office/drawing/2014/main" id="{D6AAFD5E-CBA4-4828-AE0A-C6E3E7DA0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879501" y="-430704"/>
              <a:ext cx="2460771" cy="2460771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1F780F2-A8A4-4FFA-88B1-024A0AC18658}"/>
                </a:ext>
              </a:extLst>
            </p:cNvPr>
            <p:cNvGrpSpPr/>
            <p:nvPr/>
          </p:nvGrpSpPr>
          <p:grpSpPr>
            <a:xfrm>
              <a:off x="10353230" y="290557"/>
              <a:ext cx="1603760" cy="460048"/>
              <a:chOff x="10353230" y="290557"/>
              <a:chExt cx="1603760" cy="460048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D39EB98E-0E53-4025-99BA-871F97254B00}"/>
                  </a:ext>
                </a:extLst>
              </p:cNvPr>
              <p:cNvSpPr/>
              <p:nvPr/>
            </p:nvSpPr>
            <p:spPr>
              <a:xfrm>
                <a:off x="10353230" y="346327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7DBEA981-0A38-4AF5-8DE2-76B78A2E6747}"/>
                  </a:ext>
                </a:extLst>
              </p:cNvPr>
              <p:cNvSpPr/>
              <p:nvPr/>
            </p:nvSpPr>
            <p:spPr>
              <a:xfrm>
                <a:off x="10729245" y="474828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FAB060D-BD50-4C28-AAF7-B30C201F5A24}"/>
                  </a:ext>
                </a:extLst>
              </p:cNvPr>
              <p:cNvSpPr/>
              <p:nvPr/>
            </p:nvSpPr>
            <p:spPr>
              <a:xfrm>
                <a:off x="10451507" y="596781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7089307B-97EB-4178-9D40-4F8D79944CB8}"/>
                  </a:ext>
                </a:extLst>
              </p:cNvPr>
              <p:cNvSpPr/>
              <p:nvPr/>
            </p:nvSpPr>
            <p:spPr>
              <a:xfrm>
                <a:off x="11811712" y="290557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C048258-1250-4316-A550-BAEB8B83FEB5}"/>
                  </a:ext>
                </a:extLst>
              </p:cNvPr>
              <p:cNvSpPr/>
              <p:nvPr/>
            </p:nvSpPr>
            <p:spPr>
              <a:xfrm>
                <a:off x="11651065" y="593044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72137A2-A69B-45D6-8E30-138810181863}"/>
                  </a:ext>
                </a:extLst>
              </p:cNvPr>
              <p:cNvSpPr/>
              <p:nvPr/>
            </p:nvSpPr>
            <p:spPr>
              <a:xfrm>
                <a:off x="11373890" y="500151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EDB9384-E2E9-439C-B636-9345DE1FF129}"/>
              </a:ext>
            </a:extLst>
          </p:cNvPr>
          <p:cNvGrpSpPr/>
          <p:nvPr/>
        </p:nvGrpSpPr>
        <p:grpSpPr>
          <a:xfrm>
            <a:off x="9879500" y="4897108"/>
            <a:ext cx="2460771" cy="2460771"/>
            <a:chOff x="9879500" y="4897108"/>
            <a:chExt cx="2460771" cy="2460771"/>
          </a:xfrm>
        </p:grpSpPr>
        <p:pic>
          <p:nvPicPr>
            <p:cNvPr id="12" name="Graphic 11" descr="Butterfly">
              <a:extLst>
                <a:ext uri="{FF2B5EF4-FFF2-40B4-BE49-F238E27FC236}">
                  <a16:creationId xmlns:a16="http://schemas.microsoft.com/office/drawing/2014/main" id="{BCA27384-4D81-4416-AB44-92740E2FF87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879500" y="4897108"/>
              <a:ext cx="2460771" cy="2460771"/>
            </a:xfrm>
            <a:prstGeom prst="rect">
              <a:avLst/>
            </a:prstGeom>
          </p:spPr>
        </p:pic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28E7CD7-0B5D-4423-A99B-76519F4D4CA4}"/>
                </a:ext>
              </a:extLst>
            </p:cNvPr>
            <p:cNvSpPr/>
            <p:nvPr/>
          </p:nvSpPr>
          <p:spPr>
            <a:xfrm>
              <a:off x="10280591" y="5680103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109D86B-F9DE-418B-9F7B-1D9E1A83ECAF}"/>
                </a:ext>
              </a:extLst>
            </p:cNvPr>
            <p:cNvSpPr/>
            <p:nvPr/>
          </p:nvSpPr>
          <p:spPr>
            <a:xfrm>
              <a:off x="10669424" y="5796896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32AF566-0F40-4B62-9635-1D261BB75196}"/>
                </a:ext>
              </a:extLst>
            </p:cNvPr>
            <p:cNvSpPr/>
            <p:nvPr/>
          </p:nvSpPr>
          <p:spPr>
            <a:xfrm>
              <a:off x="10425869" y="6050581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08D1A9C7-E498-46AC-9A4A-BBAEF74FC48A}"/>
                </a:ext>
              </a:extLst>
            </p:cNvPr>
            <p:cNvSpPr/>
            <p:nvPr/>
          </p:nvSpPr>
          <p:spPr>
            <a:xfrm>
              <a:off x="10425869" y="5851098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97E50D6-BFD2-4095-A1C6-CA0B6294A36E}"/>
                </a:ext>
              </a:extLst>
            </p:cNvPr>
            <p:cNvSpPr/>
            <p:nvPr/>
          </p:nvSpPr>
          <p:spPr>
            <a:xfrm flipV="1">
              <a:off x="11324602" y="5833927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3F7D871-ADF9-452E-8381-84D79D397E2E}"/>
                </a:ext>
              </a:extLst>
            </p:cNvPr>
            <p:cNvSpPr/>
            <p:nvPr/>
          </p:nvSpPr>
          <p:spPr>
            <a:xfrm flipV="1">
              <a:off x="11796343" y="5603191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D628E56-4B7E-4C72-B92C-2D20B3CDB108}"/>
                </a:ext>
              </a:extLst>
            </p:cNvPr>
            <p:cNvSpPr/>
            <p:nvPr/>
          </p:nvSpPr>
          <p:spPr>
            <a:xfrm flipV="1">
              <a:off x="11650502" y="5973669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CD0472F-11CE-4353-8F95-F8159A22A557}"/>
                </a:ext>
              </a:extLst>
            </p:cNvPr>
            <p:cNvSpPr/>
            <p:nvPr/>
          </p:nvSpPr>
          <p:spPr>
            <a:xfrm flipV="1">
              <a:off x="11572464" y="5757015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doubling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206178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double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752161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The double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739337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the double of ___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392987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5032" y="4039045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1131723" y="6214768"/>
            <a:ext cx="9467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Can you write these sums as a number sentence?</a:t>
            </a:r>
          </a:p>
        </p:txBody>
      </p:sp>
      <p:pic>
        <p:nvPicPr>
          <p:cNvPr id="6" name="Graphic 5" descr="Butterfly">
            <a:extLst>
              <a:ext uri="{FF2B5EF4-FFF2-40B4-BE49-F238E27FC236}">
                <a16:creationId xmlns:a16="http://schemas.microsoft.com/office/drawing/2014/main" id="{6B16F322-6102-4E5B-A098-788587532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5594" y="2086640"/>
            <a:ext cx="1167363" cy="1167363"/>
          </a:xfrm>
          <a:prstGeom prst="rect">
            <a:avLst/>
          </a:prstGeom>
        </p:spPr>
      </p:pic>
      <p:pic>
        <p:nvPicPr>
          <p:cNvPr id="19" name="Graphic 18" descr="Butterfly">
            <a:extLst>
              <a:ext uri="{FF2B5EF4-FFF2-40B4-BE49-F238E27FC236}">
                <a16:creationId xmlns:a16="http://schemas.microsoft.com/office/drawing/2014/main" id="{8348656C-C447-47AB-816B-3D0E22B148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63469" y="2086639"/>
            <a:ext cx="1167363" cy="1167363"/>
          </a:xfrm>
          <a:prstGeom prst="rect">
            <a:avLst/>
          </a:prstGeom>
        </p:spPr>
      </p:pic>
      <p:pic>
        <p:nvPicPr>
          <p:cNvPr id="20" name="Graphic 19" descr="Butterfly">
            <a:extLst>
              <a:ext uri="{FF2B5EF4-FFF2-40B4-BE49-F238E27FC236}">
                <a16:creationId xmlns:a16="http://schemas.microsoft.com/office/drawing/2014/main" id="{14E8801B-1DB2-4610-A489-961EA9016C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3817" y="2070460"/>
            <a:ext cx="1167363" cy="1167363"/>
          </a:xfrm>
          <a:prstGeom prst="rect">
            <a:avLst/>
          </a:prstGeom>
        </p:spPr>
      </p:pic>
      <p:pic>
        <p:nvPicPr>
          <p:cNvPr id="21" name="Graphic 20" descr="Butterfly">
            <a:extLst>
              <a:ext uri="{FF2B5EF4-FFF2-40B4-BE49-F238E27FC236}">
                <a16:creationId xmlns:a16="http://schemas.microsoft.com/office/drawing/2014/main" id="{91BB91C2-452B-4A7B-A0E2-6B798508AB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93445" y="2066471"/>
            <a:ext cx="1167363" cy="1167363"/>
          </a:xfrm>
          <a:prstGeom prst="rect">
            <a:avLst/>
          </a:prstGeom>
        </p:spPr>
      </p:pic>
      <p:pic>
        <p:nvPicPr>
          <p:cNvPr id="22" name="Graphic 21" descr="Butterfly">
            <a:extLst>
              <a:ext uri="{FF2B5EF4-FFF2-40B4-BE49-F238E27FC236}">
                <a16:creationId xmlns:a16="http://schemas.microsoft.com/office/drawing/2014/main" id="{8D6FC631-FCFC-4F94-9E59-A12CB5EB72D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81320" y="2066470"/>
            <a:ext cx="1167363" cy="1167363"/>
          </a:xfrm>
          <a:prstGeom prst="rect">
            <a:avLst/>
          </a:prstGeom>
        </p:spPr>
      </p:pic>
      <p:pic>
        <p:nvPicPr>
          <p:cNvPr id="23" name="Graphic 22" descr="Butterfly">
            <a:extLst>
              <a:ext uri="{FF2B5EF4-FFF2-40B4-BE49-F238E27FC236}">
                <a16:creationId xmlns:a16="http://schemas.microsoft.com/office/drawing/2014/main" id="{50AA0B90-48BB-48C1-81DE-F976BAB4D6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591668" y="2050291"/>
            <a:ext cx="1167363" cy="1167363"/>
          </a:xfrm>
          <a:prstGeom prst="rect">
            <a:avLst/>
          </a:prstGeom>
        </p:spPr>
      </p:pic>
      <p:pic>
        <p:nvPicPr>
          <p:cNvPr id="24" name="Graphic 23" descr="Butterfly">
            <a:extLst>
              <a:ext uri="{FF2B5EF4-FFF2-40B4-BE49-F238E27FC236}">
                <a16:creationId xmlns:a16="http://schemas.microsoft.com/office/drawing/2014/main" id="{FB79AFC1-528D-4C2E-A95B-144F4AC1A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43805" y="1898424"/>
            <a:ext cx="978401" cy="978401"/>
          </a:xfrm>
          <a:prstGeom prst="rect">
            <a:avLst/>
          </a:prstGeom>
        </p:spPr>
      </p:pic>
      <p:pic>
        <p:nvPicPr>
          <p:cNvPr id="25" name="Graphic 24" descr="Butterfly">
            <a:extLst>
              <a:ext uri="{FF2B5EF4-FFF2-40B4-BE49-F238E27FC236}">
                <a16:creationId xmlns:a16="http://schemas.microsoft.com/office/drawing/2014/main" id="{A2F518DC-4F0D-451D-BC6B-7D0F98201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07866" y="1898424"/>
            <a:ext cx="978401" cy="978401"/>
          </a:xfrm>
          <a:prstGeom prst="rect">
            <a:avLst/>
          </a:prstGeom>
        </p:spPr>
      </p:pic>
      <p:pic>
        <p:nvPicPr>
          <p:cNvPr id="26" name="Graphic 25" descr="Butterfly">
            <a:extLst>
              <a:ext uri="{FF2B5EF4-FFF2-40B4-BE49-F238E27FC236}">
                <a16:creationId xmlns:a16="http://schemas.microsoft.com/office/drawing/2014/main" id="{06511138-F8D3-465E-A827-C87686C9C6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71927" y="1899093"/>
            <a:ext cx="978401" cy="978401"/>
          </a:xfrm>
          <a:prstGeom prst="rect">
            <a:avLst/>
          </a:prstGeom>
        </p:spPr>
      </p:pic>
      <p:pic>
        <p:nvPicPr>
          <p:cNvPr id="33" name="Graphic 32" descr="Butterfly">
            <a:extLst>
              <a:ext uri="{FF2B5EF4-FFF2-40B4-BE49-F238E27FC236}">
                <a16:creationId xmlns:a16="http://schemas.microsoft.com/office/drawing/2014/main" id="{FAA1D8C5-F693-4ABB-B93B-4F5BCC6A9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341" y="4104120"/>
            <a:ext cx="1167363" cy="1167363"/>
          </a:xfrm>
          <a:prstGeom prst="rect">
            <a:avLst/>
          </a:prstGeom>
        </p:spPr>
      </p:pic>
      <p:pic>
        <p:nvPicPr>
          <p:cNvPr id="34" name="Graphic 33" descr="Butterfly">
            <a:extLst>
              <a:ext uri="{FF2B5EF4-FFF2-40B4-BE49-F238E27FC236}">
                <a16:creationId xmlns:a16="http://schemas.microsoft.com/office/drawing/2014/main" id="{2A101198-F31A-4F76-BAA0-8E986AB236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09216" y="4104119"/>
            <a:ext cx="1167363" cy="1167363"/>
          </a:xfrm>
          <a:prstGeom prst="rect">
            <a:avLst/>
          </a:prstGeom>
        </p:spPr>
      </p:pic>
      <p:pic>
        <p:nvPicPr>
          <p:cNvPr id="35" name="Graphic 34" descr="Butterfly">
            <a:extLst>
              <a:ext uri="{FF2B5EF4-FFF2-40B4-BE49-F238E27FC236}">
                <a16:creationId xmlns:a16="http://schemas.microsoft.com/office/drawing/2014/main" id="{BD3E3959-0971-4CAF-954C-0D3B3DF35D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19564" y="4087940"/>
            <a:ext cx="1167363" cy="1167363"/>
          </a:xfrm>
          <a:prstGeom prst="rect">
            <a:avLst/>
          </a:prstGeom>
        </p:spPr>
      </p:pic>
      <p:pic>
        <p:nvPicPr>
          <p:cNvPr id="36" name="Graphic 35" descr="Butterfly">
            <a:extLst>
              <a:ext uri="{FF2B5EF4-FFF2-40B4-BE49-F238E27FC236}">
                <a16:creationId xmlns:a16="http://schemas.microsoft.com/office/drawing/2014/main" id="{D867AB5B-3594-476E-9919-B9D2508018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21341" y="4807637"/>
            <a:ext cx="1167363" cy="1167363"/>
          </a:xfrm>
          <a:prstGeom prst="rect">
            <a:avLst/>
          </a:prstGeom>
        </p:spPr>
      </p:pic>
      <p:pic>
        <p:nvPicPr>
          <p:cNvPr id="37" name="Graphic 36" descr="Butterfly">
            <a:extLst>
              <a:ext uri="{FF2B5EF4-FFF2-40B4-BE49-F238E27FC236}">
                <a16:creationId xmlns:a16="http://schemas.microsoft.com/office/drawing/2014/main" id="{BFA0A31A-8279-4637-BC86-E845ECC2DE9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09216" y="4807636"/>
            <a:ext cx="1167363" cy="1167363"/>
          </a:xfrm>
          <a:prstGeom prst="rect">
            <a:avLst/>
          </a:prstGeom>
        </p:spPr>
      </p:pic>
      <p:pic>
        <p:nvPicPr>
          <p:cNvPr id="38" name="Graphic 37" descr="Butterfly">
            <a:extLst>
              <a:ext uri="{FF2B5EF4-FFF2-40B4-BE49-F238E27FC236}">
                <a16:creationId xmlns:a16="http://schemas.microsoft.com/office/drawing/2014/main" id="{2311557F-12F8-4EBE-BA1A-58CC1311B1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19564" y="4791457"/>
            <a:ext cx="1167363" cy="1167363"/>
          </a:xfrm>
          <a:prstGeom prst="rect">
            <a:avLst/>
          </a:prstGeom>
        </p:spPr>
      </p:pic>
      <p:pic>
        <p:nvPicPr>
          <p:cNvPr id="40" name="Graphic 39" descr="Butterfly">
            <a:extLst>
              <a:ext uri="{FF2B5EF4-FFF2-40B4-BE49-F238E27FC236}">
                <a16:creationId xmlns:a16="http://schemas.microsoft.com/office/drawing/2014/main" id="{E06ECC00-1BEC-4334-B8EE-10C936BB73F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98223" y="4042565"/>
            <a:ext cx="1167363" cy="1167363"/>
          </a:xfrm>
          <a:prstGeom prst="rect">
            <a:avLst/>
          </a:prstGeom>
        </p:spPr>
      </p:pic>
      <p:pic>
        <p:nvPicPr>
          <p:cNvPr id="41" name="Graphic 40" descr="Butterfly">
            <a:extLst>
              <a:ext uri="{FF2B5EF4-FFF2-40B4-BE49-F238E27FC236}">
                <a16:creationId xmlns:a16="http://schemas.microsoft.com/office/drawing/2014/main" id="{D22831A1-4BCA-4887-81D5-04F065BBFA4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98224" y="4934244"/>
            <a:ext cx="1167363" cy="1167363"/>
          </a:xfrm>
          <a:prstGeom prst="rect">
            <a:avLst/>
          </a:prstGeom>
        </p:spPr>
      </p:pic>
      <p:pic>
        <p:nvPicPr>
          <p:cNvPr id="43" name="Graphic 42" descr="Butterfly">
            <a:extLst>
              <a:ext uri="{FF2B5EF4-FFF2-40B4-BE49-F238E27FC236}">
                <a16:creationId xmlns:a16="http://schemas.microsoft.com/office/drawing/2014/main" id="{9DD9EB0C-EFCF-435F-A776-F4DEF0B2B1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85463" y="3780435"/>
            <a:ext cx="997008" cy="997008"/>
          </a:xfrm>
          <a:prstGeom prst="rect">
            <a:avLst/>
          </a:prstGeom>
        </p:spPr>
      </p:pic>
      <p:pic>
        <p:nvPicPr>
          <p:cNvPr id="44" name="Graphic 43" descr="Butterfly">
            <a:extLst>
              <a:ext uri="{FF2B5EF4-FFF2-40B4-BE49-F238E27FC236}">
                <a16:creationId xmlns:a16="http://schemas.microsoft.com/office/drawing/2014/main" id="{53A2CBE2-122C-452C-8902-20EC37ABE4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66328" y="4302313"/>
            <a:ext cx="997008" cy="997008"/>
          </a:xfrm>
          <a:prstGeom prst="rect">
            <a:avLst/>
          </a:prstGeom>
        </p:spPr>
      </p:pic>
      <p:pic>
        <p:nvPicPr>
          <p:cNvPr id="45" name="Graphic 44" descr="Butterfly">
            <a:extLst>
              <a:ext uri="{FF2B5EF4-FFF2-40B4-BE49-F238E27FC236}">
                <a16:creationId xmlns:a16="http://schemas.microsoft.com/office/drawing/2014/main" id="{BC7535A7-975B-4C25-80B1-EAA2C54B8F6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636175" y="4309132"/>
            <a:ext cx="997008" cy="997008"/>
          </a:xfrm>
          <a:prstGeom prst="rect">
            <a:avLst/>
          </a:prstGeom>
        </p:spPr>
      </p:pic>
      <p:pic>
        <p:nvPicPr>
          <p:cNvPr id="46" name="Graphic 45" descr="Butterfly">
            <a:extLst>
              <a:ext uri="{FF2B5EF4-FFF2-40B4-BE49-F238E27FC236}">
                <a16:creationId xmlns:a16="http://schemas.microsoft.com/office/drawing/2014/main" id="{95119258-C564-498D-B7C1-61E821D24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0098" y="5375138"/>
            <a:ext cx="997008" cy="997008"/>
          </a:xfrm>
          <a:prstGeom prst="rect">
            <a:avLst/>
          </a:prstGeom>
        </p:spPr>
      </p:pic>
      <p:pic>
        <p:nvPicPr>
          <p:cNvPr id="47" name="Graphic 46" descr="Butterfly">
            <a:extLst>
              <a:ext uri="{FF2B5EF4-FFF2-40B4-BE49-F238E27FC236}">
                <a16:creationId xmlns:a16="http://schemas.microsoft.com/office/drawing/2014/main" id="{979A2F09-A3BA-4C27-B976-23F7399099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6328" y="4854349"/>
            <a:ext cx="997008" cy="997008"/>
          </a:xfrm>
          <a:prstGeom prst="rect">
            <a:avLst/>
          </a:prstGeom>
        </p:spPr>
      </p:pic>
      <p:pic>
        <p:nvPicPr>
          <p:cNvPr id="48" name="Graphic 47" descr="Butterfly">
            <a:extLst>
              <a:ext uri="{FF2B5EF4-FFF2-40B4-BE49-F238E27FC236}">
                <a16:creationId xmlns:a16="http://schemas.microsoft.com/office/drawing/2014/main" id="{07DA65A2-419A-418B-9FAB-7D3C7A00DE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39061" y="4851767"/>
            <a:ext cx="997008" cy="997008"/>
          </a:xfrm>
          <a:prstGeom prst="rect">
            <a:avLst/>
          </a:prstGeom>
        </p:spPr>
      </p:pic>
      <p:pic>
        <p:nvPicPr>
          <p:cNvPr id="49" name="Graphic 48" descr="Butterfly">
            <a:extLst>
              <a:ext uri="{FF2B5EF4-FFF2-40B4-BE49-F238E27FC236}">
                <a16:creationId xmlns:a16="http://schemas.microsoft.com/office/drawing/2014/main" id="{F945613C-6DAD-47EA-B9DB-41D87D91E6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504403" y="4288375"/>
            <a:ext cx="997008" cy="997008"/>
          </a:xfrm>
          <a:prstGeom prst="rect">
            <a:avLst/>
          </a:prstGeom>
        </p:spPr>
      </p:pic>
      <p:pic>
        <p:nvPicPr>
          <p:cNvPr id="50" name="Graphic 49" descr="Butterfly">
            <a:extLst>
              <a:ext uri="{FF2B5EF4-FFF2-40B4-BE49-F238E27FC236}">
                <a16:creationId xmlns:a16="http://schemas.microsoft.com/office/drawing/2014/main" id="{9573D461-4690-46E1-A3F3-C194E791E2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27143" y="4837829"/>
            <a:ext cx="997008" cy="99700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783258" y="4035062"/>
            <a:ext cx="2678484" cy="217970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51" name="Graphic 50" descr="Butterfly">
            <a:extLst>
              <a:ext uri="{FF2B5EF4-FFF2-40B4-BE49-F238E27FC236}">
                <a16:creationId xmlns:a16="http://schemas.microsoft.com/office/drawing/2014/main" id="{D2EE4EA5-32D0-4746-9949-796F84AAD8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97588" y="2411088"/>
            <a:ext cx="1167363" cy="1167363"/>
          </a:xfrm>
          <a:prstGeom prst="rect">
            <a:avLst/>
          </a:prstGeom>
        </p:spPr>
      </p:pic>
      <p:pic>
        <p:nvPicPr>
          <p:cNvPr id="52" name="Graphic 51" descr="Butterfly">
            <a:extLst>
              <a:ext uri="{FF2B5EF4-FFF2-40B4-BE49-F238E27FC236}">
                <a16:creationId xmlns:a16="http://schemas.microsoft.com/office/drawing/2014/main" id="{F8362BD9-20F1-44BF-BA93-C51F2C2A6F5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85463" y="2411087"/>
            <a:ext cx="1167363" cy="1167363"/>
          </a:xfrm>
          <a:prstGeom prst="rect">
            <a:avLst/>
          </a:prstGeom>
        </p:spPr>
      </p:pic>
      <p:pic>
        <p:nvPicPr>
          <p:cNvPr id="53" name="Graphic 52" descr="Butterfly">
            <a:extLst>
              <a:ext uri="{FF2B5EF4-FFF2-40B4-BE49-F238E27FC236}">
                <a16:creationId xmlns:a16="http://schemas.microsoft.com/office/drawing/2014/main" id="{2F0FEC0C-8C71-4BF7-9A7F-4758F4CD8F6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495811" y="2394908"/>
            <a:ext cx="1167363" cy="1167363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478262" y="1855951"/>
            <a:ext cx="3288475" cy="156966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1369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6898" y="410182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518226" y="1909628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518225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8</a:t>
            </a:r>
          </a:p>
        </p:txBody>
      </p:sp>
      <p:pic>
        <p:nvPicPr>
          <p:cNvPr id="15" name="Graphic 14" descr="Butterfly">
            <a:extLst>
              <a:ext uri="{FF2B5EF4-FFF2-40B4-BE49-F238E27FC236}">
                <a16:creationId xmlns:a16="http://schemas.microsoft.com/office/drawing/2014/main" id="{AB2F8B54-E7A6-4D31-B015-CC43F2F8B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73" y="1516613"/>
            <a:ext cx="2280574" cy="2280574"/>
          </a:xfrm>
          <a:prstGeom prst="rect">
            <a:avLst/>
          </a:prstGeom>
        </p:spPr>
      </p:pic>
      <p:pic>
        <p:nvPicPr>
          <p:cNvPr id="17" name="Graphic 16" descr="Butterfly">
            <a:extLst>
              <a:ext uri="{FF2B5EF4-FFF2-40B4-BE49-F238E27FC236}">
                <a16:creationId xmlns:a16="http://schemas.microsoft.com/office/drawing/2014/main" id="{C6FB1958-603D-4A9C-9638-79279D2A29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3810" y="3830406"/>
            <a:ext cx="2236537" cy="223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91F310-19FA-487C-A1FA-F9CB034BDE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173" t="18535" r="9892" b="27525"/>
          <a:stretch/>
        </p:blipFill>
        <p:spPr>
          <a:xfrm>
            <a:off x="3339548" y="1416637"/>
            <a:ext cx="5512904" cy="507623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046D6B3-2560-44DE-A800-36C4B5948F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173" t="18535" r="26478" b="27525"/>
          <a:stretch/>
        </p:blipFill>
        <p:spPr>
          <a:xfrm flipH="1">
            <a:off x="6096000" y="1416637"/>
            <a:ext cx="2736574" cy="50762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DC05149-0392-498F-87FD-97FED76E1055}"/>
              </a:ext>
            </a:extLst>
          </p:cNvPr>
          <p:cNvSpPr txBox="1"/>
          <p:nvPr/>
        </p:nvSpPr>
        <p:spPr>
          <a:xfrm>
            <a:off x="251792" y="1806676"/>
            <a:ext cx="2670313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 have 2 spots on this side.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C28F81-ED2A-49B8-936C-FFF4D8547B3F}"/>
              </a:ext>
            </a:extLst>
          </p:cNvPr>
          <p:cNvSpPr txBox="1"/>
          <p:nvPr/>
        </p:nvSpPr>
        <p:spPr>
          <a:xfrm>
            <a:off x="8938591" y="1859340"/>
            <a:ext cx="2670313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How many do I need on this side?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CFA59E-DEA0-4585-B28F-A1E768524EB9}"/>
              </a:ext>
            </a:extLst>
          </p:cNvPr>
          <p:cNvSpPr txBox="1"/>
          <p:nvPr/>
        </p:nvSpPr>
        <p:spPr>
          <a:xfrm>
            <a:off x="8918713" y="4702276"/>
            <a:ext cx="2670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highlight>
                  <a:srgbClr val="FFFF00"/>
                </a:highlight>
                <a:latin typeface="Comic Sans MS" panose="030F0702030302020204" pitchFamily="66" charset="0"/>
              </a:rPr>
              <a:t>I need 2 on this side.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596A37-04F7-4596-8BD6-A0CC6FC539CA}"/>
              </a:ext>
            </a:extLst>
          </p:cNvPr>
          <p:cNvSpPr txBox="1"/>
          <p:nvPr/>
        </p:nvSpPr>
        <p:spPr>
          <a:xfrm>
            <a:off x="460513" y="5132972"/>
            <a:ext cx="2670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highlight>
                  <a:srgbClr val="FFFF00"/>
                </a:highlight>
                <a:latin typeface="Comic Sans MS" panose="030F0702030302020204" pitchFamily="66" charset="0"/>
              </a:rPr>
              <a:t>The double of 2 is </a:t>
            </a:r>
            <a:r>
              <a:rPr lang="en-GB" sz="3200" b="1" u="sng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C05149-0392-498F-87FD-97FED76E1055}"/>
              </a:ext>
            </a:extLst>
          </p:cNvPr>
          <p:cNvSpPr txBox="1"/>
          <p:nvPr/>
        </p:nvSpPr>
        <p:spPr>
          <a:xfrm>
            <a:off x="251792" y="1806676"/>
            <a:ext cx="2670313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 have 5 spots on this side.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C28F81-ED2A-49B8-936C-FFF4D8547B3F}"/>
              </a:ext>
            </a:extLst>
          </p:cNvPr>
          <p:cNvSpPr txBox="1"/>
          <p:nvPr/>
        </p:nvSpPr>
        <p:spPr>
          <a:xfrm>
            <a:off x="8938591" y="1859340"/>
            <a:ext cx="2670313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How many do I need on this side?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CFA59E-DEA0-4585-B28F-A1E768524EB9}"/>
              </a:ext>
            </a:extLst>
          </p:cNvPr>
          <p:cNvSpPr txBox="1"/>
          <p:nvPr/>
        </p:nvSpPr>
        <p:spPr>
          <a:xfrm>
            <a:off x="8918713" y="4702276"/>
            <a:ext cx="2670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highlight>
                  <a:srgbClr val="FFFF00"/>
                </a:highlight>
                <a:latin typeface="Comic Sans MS" panose="030F0702030302020204" pitchFamily="66" charset="0"/>
              </a:rPr>
              <a:t>I need 5 on this side.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596A37-04F7-4596-8BD6-A0CC6FC539CA}"/>
              </a:ext>
            </a:extLst>
          </p:cNvPr>
          <p:cNvSpPr txBox="1"/>
          <p:nvPr/>
        </p:nvSpPr>
        <p:spPr>
          <a:xfrm>
            <a:off x="460513" y="5132972"/>
            <a:ext cx="2670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highlight>
                  <a:srgbClr val="FFFF00"/>
                </a:highlight>
                <a:latin typeface="Comic Sans MS" panose="030F0702030302020204" pitchFamily="66" charset="0"/>
              </a:rPr>
              <a:t>The double of 5 is </a:t>
            </a:r>
            <a:r>
              <a:rPr lang="en-GB" sz="3200" b="1" u="sng" dirty="0">
                <a:highlight>
                  <a:srgbClr val="FFFF00"/>
                </a:highlight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4E5D-271A-44A1-9BCD-8A81D2D4AF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13" t="15248" r="58478" b="31392"/>
          <a:stretch/>
        </p:blipFill>
        <p:spPr>
          <a:xfrm>
            <a:off x="3130826" y="1482697"/>
            <a:ext cx="5599043" cy="51511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342C8A-6973-4B15-871F-39623BBB46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13" t="15248" r="74705" b="31392"/>
          <a:stretch/>
        </p:blipFill>
        <p:spPr>
          <a:xfrm flipH="1">
            <a:off x="5917095" y="1482697"/>
            <a:ext cx="2812774" cy="515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4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C05149-0392-498F-87FD-97FED76E1055}"/>
              </a:ext>
            </a:extLst>
          </p:cNvPr>
          <p:cNvSpPr txBox="1"/>
          <p:nvPr/>
        </p:nvSpPr>
        <p:spPr>
          <a:xfrm>
            <a:off x="251792" y="1806676"/>
            <a:ext cx="2670313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 have 3 spots on this side.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C28F81-ED2A-49B8-936C-FFF4D8547B3F}"/>
              </a:ext>
            </a:extLst>
          </p:cNvPr>
          <p:cNvSpPr txBox="1"/>
          <p:nvPr/>
        </p:nvSpPr>
        <p:spPr>
          <a:xfrm>
            <a:off x="8938591" y="1859340"/>
            <a:ext cx="2670313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How many do I need on this side?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CFA59E-DEA0-4585-B28F-A1E768524EB9}"/>
              </a:ext>
            </a:extLst>
          </p:cNvPr>
          <p:cNvSpPr txBox="1"/>
          <p:nvPr/>
        </p:nvSpPr>
        <p:spPr>
          <a:xfrm>
            <a:off x="8918713" y="4702276"/>
            <a:ext cx="2670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highlight>
                  <a:srgbClr val="FFFF00"/>
                </a:highlight>
                <a:latin typeface="Comic Sans MS" panose="030F0702030302020204" pitchFamily="66" charset="0"/>
              </a:rPr>
              <a:t>I need 3 on this side.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596A37-04F7-4596-8BD6-A0CC6FC539CA}"/>
              </a:ext>
            </a:extLst>
          </p:cNvPr>
          <p:cNvSpPr txBox="1"/>
          <p:nvPr/>
        </p:nvSpPr>
        <p:spPr>
          <a:xfrm>
            <a:off x="460513" y="5132972"/>
            <a:ext cx="2670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highlight>
                  <a:srgbClr val="FFFF00"/>
                </a:highlight>
                <a:latin typeface="Comic Sans MS" panose="030F0702030302020204" pitchFamily="66" charset="0"/>
              </a:rPr>
              <a:t>The double of 3 is </a:t>
            </a:r>
            <a:r>
              <a:rPr lang="en-GB" sz="3200" b="1" u="sng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A88B9FC-E943-4241-9784-E4D66E7115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70" t="18652" r="58345" b="27579"/>
          <a:stretch/>
        </p:blipFill>
        <p:spPr>
          <a:xfrm>
            <a:off x="3268317" y="1446643"/>
            <a:ext cx="5512904" cy="50680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B04C6C3-4CD0-43E1-9E32-71CE9EFAD0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70" t="18652" r="74628" b="27579"/>
          <a:stretch/>
        </p:blipFill>
        <p:spPr>
          <a:xfrm flipH="1">
            <a:off x="5998086" y="1446642"/>
            <a:ext cx="2783135" cy="506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5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6356D00-1B38-406F-B96C-3E6F6ADC2C25}"/>
              </a:ext>
            </a:extLst>
          </p:cNvPr>
          <p:cNvGrpSpPr/>
          <p:nvPr/>
        </p:nvGrpSpPr>
        <p:grpSpPr>
          <a:xfrm>
            <a:off x="-148272" y="-430703"/>
            <a:ext cx="2460771" cy="2460771"/>
            <a:chOff x="-148272" y="-430703"/>
            <a:chExt cx="2460771" cy="2460771"/>
          </a:xfrm>
        </p:grpSpPr>
        <p:pic>
          <p:nvPicPr>
            <p:cNvPr id="9" name="Graphic 8" descr="Butterfly">
              <a:extLst>
                <a:ext uri="{FF2B5EF4-FFF2-40B4-BE49-F238E27FC236}">
                  <a16:creationId xmlns:a16="http://schemas.microsoft.com/office/drawing/2014/main" id="{10ADFC2D-D4CF-40D2-822E-E6D4C670C6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48272" y="-430703"/>
              <a:ext cx="2460771" cy="2460771"/>
            </a:xfrm>
            <a:prstGeom prst="rect">
              <a:avLst/>
            </a:prstGeom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96DF046-D228-42B8-AF55-EB5645F0D454}"/>
                </a:ext>
              </a:extLst>
            </p:cNvPr>
            <p:cNvSpPr/>
            <p:nvPr/>
          </p:nvSpPr>
          <p:spPr>
            <a:xfrm>
              <a:off x="307649" y="367469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E71E598-90E8-4413-8F4C-21F199461782}"/>
                </a:ext>
              </a:extLst>
            </p:cNvPr>
            <p:cNvSpPr/>
            <p:nvPr/>
          </p:nvSpPr>
          <p:spPr>
            <a:xfrm>
              <a:off x="460049" y="519869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F9847AA-74CF-4A56-8E95-2FA07B743C7C}"/>
                </a:ext>
              </a:extLst>
            </p:cNvPr>
            <p:cNvSpPr/>
            <p:nvPr/>
          </p:nvSpPr>
          <p:spPr>
            <a:xfrm>
              <a:off x="1766131" y="321004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629036E-E7CF-4900-9851-E1D892B7294F}"/>
                </a:ext>
              </a:extLst>
            </p:cNvPr>
            <p:cNvSpPr/>
            <p:nvPr/>
          </p:nvSpPr>
          <p:spPr>
            <a:xfrm>
              <a:off x="1620853" y="500151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737407-1976-4BD9-946E-DF812BDBD4EE}"/>
              </a:ext>
            </a:extLst>
          </p:cNvPr>
          <p:cNvGrpSpPr/>
          <p:nvPr/>
        </p:nvGrpSpPr>
        <p:grpSpPr>
          <a:xfrm>
            <a:off x="-148272" y="4897108"/>
            <a:ext cx="2460771" cy="2460771"/>
            <a:chOff x="-148272" y="4897108"/>
            <a:chExt cx="2460771" cy="2460771"/>
          </a:xfrm>
        </p:grpSpPr>
        <p:pic>
          <p:nvPicPr>
            <p:cNvPr id="17" name="Graphic 16" descr="Butterfly">
              <a:extLst>
                <a:ext uri="{FF2B5EF4-FFF2-40B4-BE49-F238E27FC236}">
                  <a16:creationId xmlns:a16="http://schemas.microsoft.com/office/drawing/2014/main" id="{E0A68407-F057-44C0-B050-30820F55A5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-148272" y="4897108"/>
              <a:ext cx="2460771" cy="2460771"/>
            </a:xfrm>
            <a:prstGeom prst="rect">
              <a:avLst/>
            </a:prstGeom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5703DAD-EC45-4739-820B-887A61A9902C}"/>
                </a:ext>
              </a:extLst>
            </p:cNvPr>
            <p:cNvSpPr/>
            <p:nvPr/>
          </p:nvSpPr>
          <p:spPr>
            <a:xfrm>
              <a:off x="387410" y="5796896"/>
              <a:ext cx="145278" cy="1538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B476EA4-E747-47C6-9096-512F25F8F818}"/>
                </a:ext>
              </a:extLst>
            </p:cNvPr>
            <p:cNvSpPr/>
            <p:nvPr/>
          </p:nvSpPr>
          <p:spPr>
            <a:xfrm>
              <a:off x="1548214" y="5796896"/>
              <a:ext cx="145278" cy="1538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DED5848-FAAF-4479-9075-34312C629BE9}"/>
              </a:ext>
            </a:extLst>
          </p:cNvPr>
          <p:cNvGrpSpPr/>
          <p:nvPr/>
        </p:nvGrpSpPr>
        <p:grpSpPr>
          <a:xfrm>
            <a:off x="9879501" y="-430704"/>
            <a:ext cx="2460771" cy="2460771"/>
            <a:chOff x="9879501" y="-430704"/>
            <a:chExt cx="2460771" cy="2460771"/>
          </a:xfrm>
        </p:grpSpPr>
        <p:pic>
          <p:nvPicPr>
            <p:cNvPr id="21" name="Graphic 20" descr="Butterfly">
              <a:extLst>
                <a:ext uri="{FF2B5EF4-FFF2-40B4-BE49-F238E27FC236}">
                  <a16:creationId xmlns:a16="http://schemas.microsoft.com/office/drawing/2014/main" id="{237BEC30-0F20-401B-8D71-66BFDF3F05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879501" y="-430704"/>
              <a:ext cx="2460771" cy="2460771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F64FBF3-5E98-4D43-AE31-89273B5C59A4}"/>
                </a:ext>
              </a:extLst>
            </p:cNvPr>
            <p:cNvGrpSpPr/>
            <p:nvPr/>
          </p:nvGrpSpPr>
          <p:grpSpPr>
            <a:xfrm>
              <a:off x="10353230" y="290557"/>
              <a:ext cx="1603760" cy="460048"/>
              <a:chOff x="10353230" y="290557"/>
              <a:chExt cx="1603760" cy="460048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7F750EA6-334D-4DB4-8C99-A88ECB614B81}"/>
                  </a:ext>
                </a:extLst>
              </p:cNvPr>
              <p:cNvSpPr/>
              <p:nvPr/>
            </p:nvSpPr>
            <p:spPr>
              <a:xfrm>
                <a:off x="10353230" y="346327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D91728B-278D-450A-BABB-CEA3103CD726}"/>
                  </a:ext>
                </a:extLst>
              </p:cNvPr>
              <p:cNvSpPr/>
              <p:nvPr/>
            </p:nvSpPr>
            <p:spPr>
              <a:xfrm>
                <a:off x="10729245" y="474828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4B09308E-3A3F-4F82-8534-BEBB2E5853D0}"/>
                  </a:ext>
                </a:extLst>
              </p:cNvPr>
              <p:cNvSpPr/>
              <p:nvPr/>
            </p:nvSpPr>
            <p:spPr>
              <a:xfrm>
                <a:off x="10451507" y="596781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308DB05-8EB5-4D43-A35A-A4BE6924C67C}"/>
                  </a:ext>
                </a:extLst>
              </p:cNvPr>
              <p:cNvSpPr/>
              <p:nvPr/>
            </p:nvSpPr>
            <p:spPr>
              <a:xfrm>
                <a:off x="11811712" y="290557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EE70C61B-D7DE-44E9-91A8-FA35501436E6}"/>
                  </a:ext>
                </a:extLst>
              </p:cNvPr>
              <p:cNvSpPr/>
              <p:nvPr/>
            </p:nvSpPr>
            <p:spPr>
              <a:xfrm>
                <a:off x="11651065" y="593044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24C30FA-99BA-4A51-9A02-4BAD8AE57E92}"/>
                  </a:ext>
                </a:extLst>
              </p:cNvPr>
              <p:cNvSpPr/>
              <p:nvPr/>
            </p:nvSpPr>
            <p:spPr>
              <a:xfrm>
                <a:off x="11373890" y="500151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08BDB87-FA77-40F4-B185-FDD6C9D7D3B9}"/>
              </a:ext>
            </a:extLst>
          </p:cNvPr>
          <p:cNvGrpSpPr/>
          <p:nvPr/>
        </p:nvGrpSpPr>
        <p:grpSpPr>
          <a:xfrm>
            <a:off x="9879500" y="4897108"/>
            <a:ext cx="2460771" cy="2460771"/>
            <a:chOff x="9879500" y="4897108"/>
            <a:chExt cx="2460771" cy="2460771"/>
          </a:xfrm>
        </p:grpSpPr>
        <p:pic>
          <p:nvPicPr>
            <p:cNvPr id="32" name="Graphic 31" descr="Butterfly">
              <a:extLst>
                <a:ext uri="{FF2B5EF4-FFF2-40B4-BE49-F238E27FC236}">
                  <a16:creationId xmlns:a16="http://schemas.microsoft.com/office/drawing/2014/main" id="{D14C6659-885F-4F02-924E-DDB58D379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879500" y="4897108"/>
              <a:ext cx="2460771" cy="2460771"/>
            </a:xfrm>
            <a:prstGeom prst="rect">
              <a:avLst/>
            </a:prstGeom>
          </p:spPr>
        </p:pic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BB27D8E-2FC3-46AF-9840-3577B2316584}"/>
                </a:ext>
              </a:extLst>
            </p:cNvPr>
            <p:cNvSpPr/>
            <p:nvPr/>
          </p:nvSpPr>
          <p:spPr>
            <a:xfrm>
              <a:off x="10280591" y="5680103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5CF91F4-FDE6-4F4F-AEFE-5591EC3B2162}"/>
                </a:ext>
              </a:extLst>
            </p:cNvPr>
            <p:cNvSpPr/>
            <p:nvPr/>
          </p:nvSpPr>
          <p:spPr>
            <a:xfrm>
              <a:off x="10669424" y="5796896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4C965B3-D01D-4C75-A3F7-1B36E5E2977A}"/>
                </a:ext>
              </a:extLst>
            </p:cNvPr>
            <p:cNvSpPr/>
            <p:nvPr/>
          </p:nvSpPr>
          <p:spPr>
            <a:xfrm>
              <a:off x="10425869" y="6050581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CD7F5B7-D853-43D1-B4BE-B2DD5212FEB8}"/>
                </a:ext>
              </a:extLst>
            </p:cNvPr>
            <p:cNvSpPr/>
            <p:nvPr/>
          </p:nvSpPr>
          <p:spPr>
            <a:xfrm>
              <a:off x="10425869" y="5851098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7FB7A8C-84B6-4506-984F-082A8446D518}"/>
                </a:ext>
              </a:extLst>
            </p:cNvPr>
            <p:cNvSpPr/>
            <p:nvPr/>
          </p:nvSpPr>
          <p:spPr>
            <a:xfrm flipV="1">
              <a:off x="11324602" y="5833927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FCD80D5-4CFC-4CD1-AB4C-F52CE8AC90B6}"/>
                </a:ext>
              </a:extLst>
            </p:cNvPr>
            <p:cNvSpPr/>
            <p:nvPr/>
          </p:nvSpPr>
          <p:spPr>
            <a:xfrm flipV="1">
              <a:off x="11796343" y="5603191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00CD7F0-2A1D-4026-AAF3-DD149C206111}"/>
                </a:ext>
              </a:extLst>
            </p:cNvPr>
            <p:cNvSpPr/>
            <p:nvPr/>
          </p:nvSpPr>
          <p:spPr>
            <a:xfrm flipV="1">
              <a:off x="11650502" y="5973669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7E1D5CD-5EE1-4C28-AC8F-EE4B9F0E65A7}"/>
                </a:ext>
              </a:extLst>
            </p:cNvPr>
            <p:cNvSpPr/>
            <p:nvPr/>
          </p:nvSpPr>
          <p:spPr>
            <a:xfrm flipV="1">
              <a:off x="11572464" y="5757015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4593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194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Doubling</vt:lpstr>
      <vt:lpstr>Doubling</vt:lpstr>
      <vt:lpstr>Doubling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27</cp:revision>
  <dcterms:created xsi:type="dcterms:W3CDTF">2020-03-20T11:22:32Z</dcterms:created>
  <dcterms:modified xsi:type="dcterms:W3CDTF">2020-04-17T09:58:36Z</dcterms:modified>
</cp:coreProperties>
</file>