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1" r:id="rId4"/>
    <p:sldId id="258" r:id="rId5"/>
    <p:sldId id="259" r:id="rId6"/>
    <p:sldId id="260" r:id="rId7"/>
    <p:sldId id="263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A653-77BA-4A35-B817-2EDB86DA4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AB69E8-7776-406D-AA58-4343AB88E3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2113A4-8777-4F13-843C-CB83374AA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45E1DC-8FD5-40F9-8F14-45692288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A92E8-5615-4A21-81EE-BE36D08D6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95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CCC94-48F4-467D-BEFF-CE4BFE51C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91C8-3D56-4AAF-80EB-9C693D3578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C6B8A-D37B-4FCB-A13A-C0214BA94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8A0B7-7F18-4D35-839F-BD0FEA84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848B87-A95C-4F94-8146-B802AEF3C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6564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C5B21-E804-4115-BE34-0E0ADF4A71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735F5-5411-4B5F-A290-915D8789C5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D4988-18CA-482E-A8EA-9506F5567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529327-158B-453A-8738-97EB6B5F4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B6DD61-A0CB-48C7-8BD6-F6ED419DF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214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0E015-FFDC-403C-80E8-6634C7E47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3AD08-F7B4-4138-A5FF-3731DC80D5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C9788-EDC0-4279-A0A1-CF5566C69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04ABEC-95AE-4406-85A2-5AECE34A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52F4B-638F-48F0-A2C3-5955E464C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4749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FB67B-3134-4171-8CB3-1B26964B7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D5B213-F2BA-4AD3-A1A0-F62B622A9F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E4ACB-A698-4628-9B62-52F2AAE56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7D73E-E2B4-418C-B26A-61032678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C37E72-DE66-4CAC-91B4-BE37E8781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053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2358B-7116-4241-B61E-1DFCB85662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6AD31-CEDF-4A41-BC1A-C0FD6AB615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B34314-A571-49E2-8054-E3414CFCC9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E06F13-A4C2-4EC5-9942-5E14FE1E8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C69FDE-2C9B-4288-A0D4-013376D28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9E00C-ECE9-4CEA-92BB-DCB828D9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845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B52B5-E2F6-42C0-A6AA-9ADBD37C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A36A40-E64F-4601-B14D-795E7DF133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2AA752-F328-40CB-82BE-743C5C0D30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8B8655-D7B6-43C0-B051-25219EA8BE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C4702F-D0AE-474C-A139-F71CC2B01E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228F4F-6AAC-4AA2-8CB1-E49DF78D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7D381B-6A7F-42F5-9448-92D64965E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C1A2AC-EE47-4CC9-9D43-B49291C7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433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B6E624-B892-43C1-8509-3229AB9C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2009C-FE1F-4CFA-AFAF-B5C40CEB9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D5A75-CE50-4449-B6AB-9C0949177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5EBD06-D090-4C10-BA23-526727A0F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9093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E8713-95FF-4713-A089-433069A8D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A22020-AA9F-4DA5-BBA7-626B3B3B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077A7D-1897-40C8-BD47-5644136C1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95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2533ED-5628-4ACE-A8D1-DA0AD98F3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58260-8254-4058-9252-493CC25FB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C83EF-637D-4212-861A-F7F11AB03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B91E3-5CAA-4D33-925D-15AFF903E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6CF85-3E4B-4516-B0D9-580ACA739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63742-345B-47DB-BC24-1BCCECE7E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156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7ED67-E356-4759-A3CD-ED7403028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572C74-A23F-4CBE-9851-E3A177CBA6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C0F076-6D4E-420D-93E8-015CC25830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B963C2-5ADD-4AD9-959F-10AD1E32B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7A5ACA-9F20-4FEB-A016-FAC45B115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E38A1-BDFC-47C4-8FDB-198CD1703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725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A2F667-8C95-4ADD-A5A4-3D6F4E1FA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80DAA7-0157-4A85-B0E6-BBA809235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C9AAE-7248-4910-A981-3AFD50BC3A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A3E54-D81F-4C8D-A42E-80999F1750BE}" type="datetimeFigureOut">
              <a:rPr lang="en-GB" smtClean="0"/>
              <a:t>23/04/2020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7D2185-6522-494D-B9E9-61CDC41B94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60166-131B-467B-A91E-6B4C6E5DA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22F31-1458-4187-9B04-2B7C5A5995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889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EYFS 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0CE20B-67EE-49D7-B16D-A11172F73A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>
                <a:latin typeface="Comic Sans MS" panose="030F0702030302020204" pitchFamily="66" charset="0"/>
              </a:rPr>
              <a:t>Week 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467738-83F8-486A-8671-2ADAC0F60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435" r="12087" b="-1"/>
          <a:stretch/>
        </p:blipFill>
        <p:spPr>
          <a:xfrm>
            <a:off x="384832" y="3829050"/>
            <a:ext cx="2928210" cy="28575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97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Phonics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8271834" y="2575903"/>
            <a:ext cx="3619746" cy="370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A7BB478-F0D2-41E6-ADD3-9D578B5EB956}"/>
              </a:ext>
            </a:extLst>
          </p:cNvPr>
          <p:cNvSpPr/>
          <p:nvPr/>
        </p:nvSpPr>
        <p:spPr>
          <a:xfrm>
            <a:off x="8379426" y="2174359"/>
            <a:ext cx="3600000" cy="3600000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Speedy Sounds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FAF754-F988-4279-8D5E-3A2E737C4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678" y="2385183"/>
            <a:ext cx="7227627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Click on the orange square to begin.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Each letter will appear and disappear each time you click.</a:t>
            </a:r>
          </a:p>
          <a:p>
            <a:pPr marL="0" indent="0">
              <a:buNone/>
            </a:pPr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How fast can you read each sound?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350F534A-0B5C-40B4-9B77-C2F516B5101F}"/>
              </a:ext>
            </a:extLst>
          </p:cNvPr>
          <p:cNvSpPr txBox="1"/>
          <p:nvPr/>
        </p:nvSpPr>
        <p:spPr>
          <a:xfrm>
            <a:off x="9114231" y="2899138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w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78BAAB9-CEED-4286-BEB4-358467F1028E}"/>
              </a:ext>
            </a:extLst>
          </p:cNvPr>
          <p:cNvSpPr txBox="1"/>
          <p:nvPr/>
        </p:nvSpPr>
        <p:spPr>
          <a:xfrm>
            <a:off x="9134732" y="2872874"/>
            <a:ext cx="221642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v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CC13A40-54C6-4FF2-9691-83E77680759F}"/>
              </a:ext>
            </a:extLst>
          </p:cNvPr>
          <p:cNvSpPr txBox="1"/>
          <p:nvPr/>
        </p:nvSpPr>
        <p:spPr>
          <a:xfrm>
            <a:off x="9160612" y="2908279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j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7D2EDA0-29A3-4943-B3AE-620059F31660}"/>
              </a:ext>
            </a:extLst>
          </p:cNvPr>
          <p:cNvSpPr txBox="1"/>
          <p:nvPr/>
        </p:nvSpPr>
        <p:spPr>
          <a:xfrm>
            <a:off x="9160611" y="2842727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463A60-3835-4F23-B81E-D8B984D02532}"/>
              </a:ext>
            </a:extLst>
          </p:cNvPr>
          <p:cNvSpPr txBox="1"/>
          <p:nvPr/>
        </p:nvSpPr>
        <p:spPr>
          <a:xfrm>
            <a:off x="9200705" y="2890327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7110D3B-AF7A-4ABE-BDB7-20F84F60E346}"/>
              </a:ext>
            </a:extLst>
          </p:cNvPr>
          <p:cNvSpPr txBox="1"/>
          <p:nvPr/>
        </p:nvSpPr>
        <p:spPr>
          <a:xfrm>
            <a:off x="9090623" y="2899139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524A81-8989-4D60-90CD-9632214F2D91}"/>
              </a:ext>
            </a:extLst>
          </p:cNvPr>
          <p:cNvSpPr txBox="1"/>
          <p:nvPr/>
        </p:nvSpPr>
        <p:spPr>
          <a:xfrm>
            <a:off x="9160613" y="2866363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5573E3E-1F05-411B-8B35-96822A43C817}"/>
              </a:ext>
            </a:extLst>
          </p:cNvPr>
          <p:cNvSpPr txBox="1"/>
          <p:nvPr/>
        </p:nvSpPr>
        <p:spPr>
          <a:xfrm>
            <a:off x="9119111" y="2889999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68876A5-AE3B-4569-A4F5-76B220EE42E4}"/>
              </a:ext>
            </a:extLst>
          </p:cNvPr>
          <p:cNvSpPr txBox="1"/>
          <p:nvPr/>
        </p:nvSpPr>
        <p:spPr>
          <a:xfrm>
            <a:off x="9150238" y="2899139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A03BE70-2EE9-4FCA-AE2E-D0400704F618}"/>
              </a:ext>
            </a:extLst>
          </p:cNvPr>
          <p:cNvSpPr txBox="1"/>
          <p:nvPr/>
        </p:nvSpPr>
        <p:spPr>
          <a:xfrm>
            <a:off x="9170989" y="2866363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z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2DAA12-D230-402A-AB69-A4C269A9A9D1}"/>
              </a:ext>
            </a:extLst>
          </p:cNvPr>
          <p:cNvSpPr txBox="1"/>
          <p:nvPr/>
        </p:nvSpPr>
        <p:spPr>
          <a:xfrm>
            <a:off x="9170988" y="293191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>
                <a:latin typeface="Comic Sans MS" panose="030F0702030302020204" pitchFamily="66" charset="0"/>
              </a:rPr>
              <a:t>i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91FAE94-047F-4DC4-A70B-771009ECD1A7}"/>
              </a:ext>
            </a:extLst>
          </p:cNvPr>
          <p:cNvSpPr txBox="1"/>
          <p:nvPr/>
        </p:nvSpPr>
        <p:spPr>
          <a:xfrm>
            <a:off x="9129487" y="2931915"/>
            <a:ext cx="2239617" cy="2215991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3800" dirty="0" err="1">
                <a:latin typeface="Comic Sans MS" panose="030F0702030302020204" pitchFamily="66" charset="0"/>
              </a:rPr>
              <a:t>sh</a:t>
            </a:r>
            <a:endParaRPr lang="en-GB" sz="13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296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8" grpId="0" animBg="1"/>
      <p:bldP spid="38" grpId="1" animBg="1"/>
      <p:bldP spid="37" grpId="0" animBg="1"/>
      <p:bldP spid="37" grpId="1" animBg="1"/>
      <p:bldP spid="36" grpId="0" animBg="1"/>
      <p:bldP spid="36" grpId="1" animBg="1"/>
      <p:bldP spid="30" grpId="0" animBg="1"/>
      <p:bldP spid="30" grpId="1" animBg="1"/>
      <p:bldP spid="34" grpId="0" animBg="1"/>
      <p:bldP spid="34" grpId="1" animBg="1"/>
      <p:bldP spid="26" grpId="0" animBg="1"/>
      <p:bldP spid="26" grpId="1" animBg="1"/>
      <p:bldP spid="22" grpId="0" animBg="1"/>
      <p:bldP spid="22" grpId="1" animBg="1"/>
      <p:bldP spid="24" grpId="0" animBg="1"/>
      <p:bldP spid="24" grpId="1" animBg="1"/>
      <p:bldP spid="35" grpId="0" animBg="1"/>
      <p:bldP spid="35" grpId="1" animBg="1"/>
      <p:bldP spid="33" grpId="0" animBg="1"/>
      <p:bldP spid="33" grpId="1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F067C25-11A2-4236-A88D-AC75B75214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522" t="19115" r="29348" b="8578"/>
          <a:stretch/>
        </p:blipFill>
        <p:spPr>
          <a:xfrm>
            <a:off x="1357290" y="1585739"/>
            <a:ext cx="3551583" cy="49563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924164" y="4955161"/>
            <a:ext cx="3738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710054" y="4955161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713398" y="4955161"/>
            <a:ext cx="5517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F73F05-0C9F-496E-8C14-F1CC48211F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283" t="20470" r="29348" b="7225"/>
          <a:stretch/>
        </p:blipFill>
        <p:spPr>
          <a:xfrm>
            <a:off x="7042914" y="1599682"/>
            <a:ext cx="3458817" cy="4956313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AF41CB72-A4D9-4D66-AF3A-D7B39473F9C7}"/>
              </a:ext>
            </a:extLst>
          </p:cNvPr>
          <p:cNvSpPr/>
          <p:nvPr/>
        </p:nvSpPr>
        <p:spPr>
          <a:xfrm>
            <a:off x="7480062" y="4955161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3CF3D95B-9D9F-422F-B113-91620AC649AF}"/>
              </a:ext>
            </a:extLst>
          </p:cNvPr>
          <p:cNvSpPr/>
          <p:nvPr/>
        </p:nvSpPr>
        <p:spPr>
          <a:xfrm>
            <a:off x="9503212" y="4955161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6C1E3A83-911F-410E-AB8B-235FC98C0B51}"/>
              </a:ext>
            </a:extLst>
          </p:cNvPr>
          <p:cNvSpPr/>
          <p:nvPr/>
        </p:nvSpPr>
        <p:spPr>
          <a:xfrm>
            <a:off x="8490034" y="4955161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89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71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170937C-D8F2-42FE-AFEB-CF19166E4E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97" t="16602" r="60325" b="10512"/>
          <a:stretch/>
        </p:blipFill>
        <p:spPr>
          <a:xfrm>
            <a:off x="1361039" y="1547710"/>
            <a:ext cx="3472070" cy="499607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Fred Talk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CDCB571-01B2-4C58-B3E3-394C3627018D}"/>
              </a:ext>
            </a:extLst>
          </p:cNvPr>
          <p:cNvSpPr/>
          <p:nvPr/>
        </p:nvSpPr>
        <p:spPr>
          <a:xfrm>
            <a:off x="1813556" y="4955161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b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678175E-CA3E-4489-994E-E27FF940F984}"/>
              </a:ext>
            </a:extLst>
          </p:cNvPr>
          <p:cNvSpPr/>
          <p:nvPr/>
        </p:nvSpPr>
        <p:spPr>
          <a:xfrm>
            <a:off x="2710054" y="4955161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BF5114EF-4B97-40A2-A6AD-C1F04A70A913}"/>
              </a:ext>
            </a:extLst>
          </p:cNvPr>
          <p:cNvSpPr/>
          <p:nvPr/>
        </p:nvSpPr>
        <p:spPr>
          <a:xfrm>
            <a:off x="3693360" y="4955161"/>
            <a:ext cx="591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8D6DB51-B12E-484F-BF4D-352FC0425B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74" t="18148" r="29348" b="9739"/>
          <a:stretch/>
        </p:blipFill>
        <p:spPr>
          <a:xfrm>
            <a:off x="6971889" y="1563067"/>
            <a:ext cx="3472070" cy="494306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BBD6424-0713-4A3D-B4F8-26032CC64D69}"/>
              </a:ext>
            </a:extLst>
          </p:cNvPr>
          <p:cNvSpPr/>
          <p:nvPr/>
        </p:nvSpPr>
        <p:spPr>
          <a:xfrm>
            <a:off x="7514782" y="4888382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n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1373C9-9AE0-4654-AA20-C1ECEB64F315}"/>
              </a:ext>
            </a:extLst>
          </p:cNvPr>
          <p:cNvSpPr/>
          <p:nvPr/>
        </p:nvSpPr>
        <p:spPr>
          <a:xfrm>
            <a:off x="8387234" y="4888382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e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715FC1-B47F-417A-904C-185A5DF1E736}"/>
              </a:ext>
            </a:extLst>
          </p:cNvPr>
          <p:cNvSpPr/>
          <p:nvPr/>
        </p:nvSpPr>
        <p:spPr>
          <a:xfrm>
            <a:off x="9410615" y="4888382"/>
            <a:ext cx="511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03316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9" grpId="0"/>
      <p:bldP spid="70" grpId="0"/>
      <p:bldP spid="13" grpId="0"/>
      <p:bldP spid="14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D48E022-8590-4B81-8B13-A9FC3980876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3E0508A-9F39-4802-8E7A-AC1FC883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dirty="0">
                <a:latin typeface="Comic Sans MS" panose="030F0702030302020204" pitchFamily="66" charset="0"/>
              </a:rPr>
              <a:t>Phonics- Ditty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BEF44-A1F0-40A7-B179-DDFDFFA1671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7847">
            <a:off x="274993" y="228323"/>
            <a:ext cx="1561088" cy="159916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7455C79-950A-4F7F-A556-441F48C840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8800"/>
              </p:ext>
            </p:extLst>
          </p:nvPr>
        </p:nvGraphicFramePr>
        <p:xfrm>
          <a:off x="838200" y="1820011"/>
          <a:ext cx="8128002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298674675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25523222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23731942"/>
                    </a:ext>
                  </a:extLst>
                </a:gridCol>
                <a:gridCol w="1048025">
                  <a:extLst>
                    <a:ext uri="{9D8B030D-6E8A-4147-A177-3AD203B41FA5}">
                      <a16:colId xmlns:a16="http://schemas.microsoft.com/office/drawing/2014/main" val="3492316887"/>
                    </a:ext>
                  </a:extLst>
                </a:gridCol>
                <a:gridCol w="1661309">
                  <a:extLst>
                    <a:ext uri="{9D8B030D-6E8A-4147-A177-3AD203B41FA5}">
                      <a16:colId xmlns:a16="http://schemas.microsoft.com/office/drawing/2014/main" val="399672364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0185184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7623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bed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4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4627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solidFill>
                            <a:srgbClr val="FF0000"/>
                          </a:solidFill>
                          <a:latin typeface="Comic Sans MS" panose="030F0702030302020204" pitchFamily="66" charset="0"/>
                        </a:rPr>
                        <a:t>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sat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soft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4800" dirty="0">
                          <a:latin typeface="Comic Sans MS" panose="030F0702030302020204" pitchFamily="66" charset="0"/>
                        </a:rPr>
                        <a:t>bed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43577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E80184FF-6028-4FB9-A167-1F1523946095}"/>
              </a:ext>
            </a:extLst>
          </p:cNvPr>
          <p:cNvSpPr txBox="1"/>
          <p:nvPr/>
        </p:nvSpPr>
        <p:spPr>
          <a:xfrm>
            <a:off x="144833" y="5319117"/>
            <a:ext cx="719687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u="sng" dirty="0">
                <a:latin typeface="Comic Sans MS" panose="030F0702030302020204" pitchFamily="66" charset="0"/>
              </a:rPr>
              <a:t>Hold a sentence:</a:t>
            </a:r>
          </a:p>
          <a:p>
            <a:endParaRPr lang="en-GB" sz="1400" dirty="0">
              <a:latin typeface="Comic Sans MS" panose="030F0702030302020204" pitchFamily="66" charset="0"/>
            </a:endParaRPr>
          </a:p>
          <a:p>
            <a:r>
              <a:rPr lang="en-GB" sz="4000" dirty="0">
                <a:latin typeface="Comic Sans MS" panose="030F0702030302020204" pitchFamily="66" charset="0"/>
              </a:rPr>
              <a:t>I can sit on the bed.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221E44-6479-4525-AA5A-FEE36B7585D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324" y="4766031"/>
            <a:ext cx="3689834" cy="192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837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>
                <a:latin typeface="Comic Sans MS" panose="030F0702030302020204" pitchFamily="66" charset="0"/>
              </a:rPr>
              <a:t>Literacy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400" dirty="0">
                <a:latin typeface="Comic Sans MS" panose="030F0702030302020204" pitchFamily="66" charset="0"/>
              </a:rPr>
              <a:t>Session 2-</a:t>
            </a:r>
          </a:p>
          <a:p>
            <a:r>
              <a:rPr lang="en-GB" sz="4400" dirty="0">
                <a:latin typeface="Comic Sans MS" panose="030F0702030302020204" pitchFamily="66" charset="0"/>
              </a:rPr>
              <a:t>Story Mapping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467738-83F8-486A-8671-2ADAC0F60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435" r="12087" b="-1"/>
          <a:stretch/>
        </p:blipFill>
        <p:spPr>
          <a:xfrm>
            <a:off x="384832" y="3829050"/>
            <a:ext cx="2928210" cy="28575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22" y="97477"/>
            <a:ext cx="3935116" cy="30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2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latin typeface="Comic Sans MS" panose="030F0702030302020204" pitchFamily="66" charset="0"/>
              </a:rPr>
              <a:t>Literacy- Session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B25D18-9D0F-480E-BE56-0B90B4727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927574" cy="4351338"/>
          </a:xfrm>
        </p:spPr>
        <p:txBody>
          <a:bodyPr>
            <a:norm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Can you remember what happened in the story?</a:t>
            </a:r>
          </a:p>
          <a:p>
            <a:endParaRPr lang="en-GB" sz="3200" dirty="0">
              <a:latin typeface="Comic Sans MS" panose="030F0702030302020204" pitchFamily="66" charset="0"/>
            </a:endParaRPr>
          </a:p>
          <a:p>
            <a:r>
              <a:rPr lang="en-GB" sz="3200" dirty="0">
                <a:latin typeface="Comic Sans MS" panose="030F0702030302020204" pitchFamily="66" charset="0"/>
              </a:rPr>
              <a:t>Use the story map to help you remember.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0F0927-5928-4DBD-87A5-593712CB21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4904" y="97478"/>
            <a:ext cx="1854534" cy="1416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45E304-E3E3-4113-85F4-A097541CA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435" r="12087" b="-1"/>
          <a:stretch/>
        </p:blipFill>
        <p:spPr>
          <a:xfrm>
            <a:off x="172280" y="5200953"/>
            <a:ext cx="1590260" cy="155185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1026" name="Picture 2" descr="https://attachments.office.net/owa/d.gravell%40feathstn.bham.sch.uk/service.svc/s/GetAttachmentThumbnail?id=AAMkAGMxNGI1Mjk1LTAzOTQtNDE4YS1hOGRjLWM4MzEzM2QwYWJhNABGAAAAAABnMgGsUOkiTZeRk%2BmhqhwKBwDOjHdZARckTaCwlewTEIu6AAAAAAEMAADOjHdZARckTaCwlewTEIu6AAKbMIFaAAABEgAQAG3VS3VN0yRHqPPmEkAqPqE%3D&amp;thumbnailType=2&amp;owa=outlook.office.com&amp;scriptVer=2020040403.12&amp;X-OWA-CANARY=IBDxfyHpHUmqF5QJtbNSNmA_to4Y4tcYERO5kM4NYvK0lNMor0m5vuqUXF5IOck7VfAVFliZUZQ.&amp;token=eyJhbGciOiJSUzI1NiIsImtpZCI6IjU2MzU4ODUyMzRCOTI1MkRERTAwNTc2NkQ5RDlGMjc2NTY1RjYzRTIiLCJ4NXQiOiJWaldJVWpTNUpTM2VBRmRtMmRueWRsWmZZLUkiLCJ0eXAiOiJKV1QifQ.eyJvcmlnaW4iOiJodHRwczovL291dGxvb2sub2ZmaWNlLmNvbSIsInZlciI6IkV4Y2hhbmdlLkNhbGxiYWNrLlYxIiwiYXBwY3R4c2VuZGVyIjoiT3dhRG93bmxvYWRAOGY5MmFlODQtMzAwOC00NWZlLThkN2QtOTljNWU1ZTY5Zjk1IiwiaXNzcmluZyI6IldXIiwiYXBwY3R4Ijoie1wibXNleGNocHJvdFwiOlwib3dhXCIsXCJwcmltYXJ5c2lkXCI6XCJTLTEtNS0yMS0xOTM5NTcyMzA5LTM0NzMwNTkxNDgtMzM2MDgwNjYzNC0xNTAyMjQ1NlwiLFwicHVpZFwiOlwiMTE1MzgzNjI5NjcyMDUyMDI2NlwiLFwib2lkXCI6XCJkZGQ5MTMzMS0xNTFmLTQwNGYtYWIyYi01NDU4MGIwMWJlZmVcIixcInNjb3BlXCI6XCJPd2FEb3dubG9hZFwifSIsIm5iZiI6MTU4NzA0OTczMCwiZXhwIjoxNTg3MDUwMzMwLCJpc3MiOiIwMDAwMDAwMi0wMDAwLTBmZjEtY2UwMC0wMDAwMDAwMDAwMDBAOGY5MmFlODQtMzAwOC00NWZlLThkN2QtOTljNWU1ZTY5Zjk1IiwiYXVkIjoiMDAwMDAwMDItMDAwMC0wZmYxLWNlMDAtMDAwMDAwMDAwMDAwL2F0dGFjaG1lbnRzLm9mZmljZS5uZXRAOGY5MmFlODQtMzAwOC00NWZlLThkN2QtOTljNWU1ZTY5Zjk1IiwiaGFwcCI6Im93YSJ9.Hip8q30JzWOSqKLR2tIhWYJUYDZOiLjPXLOLzgg-OJANKyXTLp2ojHWtRlmdZnUmH5ykTqupb14zPNvCMh-JJbVGnyqdtimig46auDowN7VZheTPJuedGX4T18n-opxZtrZ4o-Z1GovJhZt4jJu_EsDZPqGbC2V35_YzadsCZOsdc2egFSDnv4e5rNj-DuIWmO2z3oUh67pccsizmWlsbqAniQmowqQDQgnEgUXfnshEBBM3x1OlazREH09TsOzfWxwo5JJLK1zYCLRyh4QkEiy1AEQqCgx_lmYe4fGuDWmc00RdtR709BIXwP2o9IxaieMYgxOJTVcMOhMHL7s25g&amp;animation=true">
            <a:extLst>
              <a:ext uri="{FF2B5EF4-FFF2-40B4-BE49-F238E27FC236}">
                <a16:creationId xmlns:a16="http://schemas.microsoft.com/office/drawing/2014/main" id="{C4125BB9-011B-4CB8-9A98-FFE6741592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7" t="14141" r="6257" b="22410"/>
          <a:stretch/>
        </p:blipFill>
        <p:spPr bwMode="auto">
          <a:xfrm>
            <a:off x="7719015" y="1513877"/>
            <a:ext cx="4300705" cy="523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48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6F3EF-571C-4165-8ED1-89ECE09D3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49287" y="209197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Now it’s your turn to make a story map of “What the ladybird heard”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467738-83F8-486A-8671-2ADAC0F607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92" t="435" r="12087" b="-1"/>
          <a:stretch/>
        </p:blipFill>
        <p:spPr>
          <a:xfrm>
            <a:off x="384832" y="3829050"/>
            <a:ext cx="2928210" cy="28575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F26401-7232-440B-9474-59170FBD6E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1" t="12048" r="7642" b="12821"/>
          <a:stretch/>
        </p:blipFill>
        <p:spPr>
          <a:xfrm>
            <a:off x="384832" y="172498"/>
            <a:ext cx="4272107" cy="19083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7020BBB-0BE6-466D-A7E7-C2302F6BF9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826" y="3429000"/>
            <a:ext cx="3935116" cy="30054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86D676-7731-479B-91E2-BF64515D277A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FEFEF"/>
              </a:clrFrom>
              <a:clrTo>
                <a:srgbClr val="EFEF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92153" flipH="1">
            <a:off x="10355920" y="228324"/>
            <a:ext cx="1561088" cy="15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836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135</Words>
  <Application>Microsoft Office PowerPoint</Application>
  <PresentationFormat>Widescreen</PresentationFormat>
  <Paragraphs>61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Office Theme</vt:lpstr>
      <vt:lpstr>EYFS Literacy</vt:lpstr>
      <vt:lpstr>Phonics</vt:lpstr>
      <vt:lpstr>Phonics- Speedy Sounds</vt:lpstr>
      <vt:lpstr>Phonics- Fred Talk</vt:lpstr>
      <vt:lpstr>Phonics- Fred Talk</vt:lpstr>
      <vt:lpstr>Phonics- Ditty</vt:lpstr>
      <vt:lpstr>Literacy</vt:lpstr>
      <vt:lpstr>Literacy- Session 2</vt:lpstr>
      <vt:lpstr>Now it’s your turn to make a story map of “What the ladybird heard”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EYFS Literacy</dc:title>
  <dc:creator>Darren Gravell</dc:creator>
  <cp:lastModifiedBy>Darren Gravell</cp:lastModifiedBy>
  <cp:revision>37</cp:revision>
  <dcterms:created xsi:type="dcterms:W3CDTF">2020-04-08T09:31:46Z</dcterms:created>
  <dcterms:modified xsi:type="dcterms:W3CDTF">2020-04-23T11:05:32Z</dcterms:modified>
</cp:coreProperties>
</file>