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58" r:id="rId5"/>
    <p:sldId id="259" r:id="rId6"/>
    <p:sldId id="260" r:id="rId7"/>
    <p:sldId id="263" r:id="rId8"/>
    <p:sldId id="267" r:id="rId9"/>
    <p:sldId id="272" r:id="rId10"/>
    <p:sldId id="27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9DFF1-55B3-40A8-AC66-9A4C0979C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F0500-12B7-4D7B-ABE6-D39F08B68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3 sentences. They are jumbled up! Can you unscramble them to make sense?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8023578" y="5239038"/>
            <a:ext cx="193793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C45C8-571C-4B22-A4B0-C7D438DFACE4}"/>
              </a:ext>
            </a:extLst>
          </p:cNvPr>
          <p:cNvSpPr txBox="1"/>
          <p:nvPr/>
        </p:nvSpPr>
        <p:spPr>
          <a:xfrm>
            <a:off x="1898126" y="5239040"/>
            <a:ext cx="227029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6BED3-EEC1-4ABB-B7F7-9F82573D5308}"/>
              </a:ext>
            </a:extLst>
          </p:cNvPr>
          <p:cNvSpPr txBox="1"/>
          <p:nvPr/>
        </p:nvSpPr>
        <p:spPr>
          <a:xfrm>
            <a:off x="4395798" y="5239039"/>
            <a:ext cx="99234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2B86-7E81-491F-89B0-0C72E24560FE}"/>
              </a:ext>
            </a:extLst>
          </p:cNvPr>
          <p:cNvSpPr txBox="1"/>
          <p:nvPr/>
        </p:nvSpPr>
        <p:spPr>
          <a:xfrm>
            <a:off x="6149867" y="5254910"/>
            <a:ext cx="17210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fat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F307-2398-494B-86F8-91668F47F622}"/>
              </a:ext>
            </a:extLst>
          </p:cNvPr>
          <p:cNvSpPr txBox="1"/>
          <p:nvPr/>
        </p:nvSpPr>
        <p:spPr>
          <a:xfrm>
            <a:off x="5672638" y="5239039"/>
            <a:ext cx="36949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3EED76-F41B-4918-8CFD-CB8D7151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" y="5151848"/>
            <a:ext cx="1457737" cy="16317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263FBC-A74D-441A-967D-0A0DBC7CB9A5}"/>
              </a:ext>
            </a:extLst>
          </p:cNvPr>
          <p:cNvCxnSpPr/>
          <p:nvPr/>
        </p:nvCxnSpPr>
        <p:spPr>
          <a:xfrm>
            <a:off x="528506" y="4454554"/>
            <a:ext cx="10009348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0.01227 L -0.10977 0.01273 C -0.11315 -0.01458 -0.11029 0.00579 -0.11367 -0.01551 C -0.11393 -0.01713 -0.11406 -0.01898 -0.11432 -0.0206 C -0.11471 -0.02245 -0.11523 -0.02361 -0.11562 -0.02546 C -0.11641 -0.02917 -0.1168 -0.03333 -0.11758 -0.03704 C -0.1181 -0.03935 -0.11888 -0.04097 -0.11953 -0.04352 C -0.12253 -0.05741 -0.11875 -0.04699 -0.12266 -0.05648 C -0.12422 -0.06898 -0.12214 -0.0537 -0.12461 -0.06644 C -0.125 -0.06806 -0.125 -0.06991 -0.12526 -0.0713 C -0.12565 -0.07315 -0.12617 -0.07454 -0.12656 -0.07639 C -0.12917 -0.08866 -0.12799 -0.08727 -0.13229 -0.10093 C -0.1332 -0.1037 -0.13398 -0.10648 -0.1349 -0.1088 C -0.13555 -0.11065 -0.1362 -0.11204 -0.13672 -0.11389 C -0.13971 -0.12245 -0.1362 -0.11528 -0.14062 -0.12523 C -0.14128 -0.12662 -0.14193 -0.12755 -0.14258 -0.1287 C -0.14349 -0.13056 -0.14427 -0.1331 -0.14505 -0.13519 C -0.14622 -0.1375 -0.14727 -0.13958 -0.14844 -0.14167 C -0.14896 -0.14329 -0.14961 -0.14514 -0.15026 -0.14676 C -0.15365 -0.15324 -0.15312 -0.15232 -0.15599 -0.15486 C -0.16198 -0.1662 -0.15534 -0.15417 -0.16107 -0.1632 C -0.1625 -0.16505 -0.16367 -0.16783 -0.16497 -0.16968 C -0.16784 -0.17361 -0.17344 -0.17616 -0.17591 -0.17778 C -0.17669 -0.17824 -0.1776 -0.1787 -0.17839 -0.17917 C -0.17995 -0.18056 -0.18138 -0.18195 -0.18294 -0.18264 C -0.18503 -0.18357 -0.18711 -0.18357 -0.18932 -0.18426 C -0.19102 -0.18542 -0.19271 -0.18658 -0.1944 -0.1875 C -0.19635 -0.18843 -0.19831 -0.18912 -0.20026 -0.18912 C -0.2138 -0.18912 -0.22786 -0.1882 -0.24141 -0.1875 L -0.30352 -0.18912 C -0.30833 -0.18935 -0.31328 -0.19028 -0.3181 -0.19074 L -0.35339 -0.19259 C -0.35638 -0.19283 -0.35937 -0.19329 -0.36237 -0.19421 C -0.36315 -0.19445 -0.36406 -0.1956 -0.36484 -0.1956 C -0.37747 -0.19699 -0.3901 -0.19699 -0.40273 -0.19722 C -0.40482 -0.19792 -0.4069 -0.19884 -0.40911 -0.19908 C -0.42708 -0.20208 -0.42852 -0.20208 -0.44505 -0.20394 C -0.44674 -0.2044 -0.44844 -0.20533 -0.45013 -0.20556 C -0.46003 -0.20741 -0.46094 -0.20625 -0.46927 -0.20857 C -0.47057 -0.20926 -0.47187 -0.20995 -0.47318 -0.21065 C -0.47513 -0.21111 -0.47708 -0.21158 -0.47891 -0.21204 C -0.48047 -0.21273 -0.4819 -0.21366 -0.48346 -0.21366 C -0.4888 -0.21458 -0.49414 -0.21528 -0.49948 -0.21551 L -0.57318 -0.21852 C -0.57435 -0.21921 -0.57565 -0.21945 -0.57695 -0.22014 C -0.57786 -0.22083 -0.58177 -0.22477 -0.58216 -0.225 C -0.58763 -0.23287 -0.58437 -0.23009 -0.58919 -0.23843 C -0.58984 -0.23958 -0.59089 -0.24028 -0.59167 -0.24144 C -0.60182 -0.25949 -0.59492 -0.24607 -0.5987 -0.25787 C -0.60286 -0.2706 -0.5987 -0.25556 -0.60182 -0.26783 C -0.6013 -0.30093 -0.6013 -0.28958 -0.6013 -0.30185 L -0.6013 -0.30162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2 -0.02685 L 0.09752 -0.02662 C 0.09127 -0.04445 0.09648 -0.03056 0.09193 -0.04167 C 0.09153 -0.04283 0.09114 -0.04421 0.09062 -0.04537 C 0.08997 -0.04676 0.08906 -0.04769 0.08854 -0.04908 C 0.08698 -0.05255 0.08581 -0.05625 0.08437 -0.05995 C 0.08346 -0.0625 0.08242 -0.06482 0.08164 -0.06736 C 0.08047 -0.07153 0.08008 -0.07639 0.07825 -0.07963 C 0.07552 -0.08426 0.07565 -0.08357 0.07344 -0.09051 C 0.07265 -0.09306 0.07213 -0.0956 0.07135 -0.09792 C 0.07096 -0.09931 0.07044 -0.10046 0.06992 -0.10162 C 0.06797 -0.10718 0.06575 -0.11412 0.06445 -0.11991 C 0.06393 -0.12199 0.06367 -0.12408 0.06302 -0.12616 C 0.0625 -0.12778 0.06159 -0.12917 0.06107 -0.13102 C 0.05924 -0.13611 0.05989 -0.13611 0.0582 -0.1419 C 0.05742 -0.14491 0.05586 -0.14884 0.05482 -0.15185 C 0.05456 -0.15394 0.05456 -0.15602 0.05416 -0.15787 C 0.0539 -0.15926 0.05299 -0.16019 0.05273 -0.16158 C 0.0487 -0.18056 0.05534 -0.15625 0.05065 -0.17269 C 0.05052 -0.17454 0.05026 -0.17662 0.05 -0.1787 C 0.04974 -0.18033 0.04948 -0.18195 0.04935 -0.18357 C 0.04909 -0.18634 0.04883 -0.18935 0.0487 -0.19213 C 0.04883 -0.20232 0.04896 -0.2125 0.04935 -0.22269 C 0.04935 -0.22454 0.04974 -0.22616 0.05 -0.22778 C 0.05078 -0.23241 0.05143 -0.23588 0.05273 -0.23982 C 0.05364 -0.24236 0.05416 -0.2456 0.05547 -0.24722 L 0.05755 -0.24977 C 0.05807 -0.25093 0.05833 -0.25255 0.05898 -0.25347 C 0.0595 -0.25417 0.06041 -0.25394 0.06107 -0.25463 C 0.06172 -0.25533 0.06237 -0.25625 0.06302 -0.25695 C 0.06393 -0.25787 0.06497 -0.25833 0.06588 -0.25949 C 0.06666 -0.26042 0.06706 -0.26227 0.06784 -0.2632 C 0.06849 -0.26389 0.06927 -0.26389 0.06992 -0.26435 C 0.0707 -0.26505 0.07122 -0.2662 0.072 -0.2669 C 0.07265 -0.26736 0.07344 -0.26736 0.07409 -0.26806 C 0.07643 -0.27037 0.07851 -0.27292 0.08021 -0.27662 C 0.08502 -0.28681 0.07773 -0.27315 0.08372 -0.28403 C 0.08398 -0.28519 0.08398 -0.28658 0.08437 -0.28773 C 0.08659 -0.29352 0.08659 -0.28889 0.08789 -0.2963 C 0.08802 -0.29745 0.08789 -0.29861 0.08789 -0.29977 L 0.08789 -0.29954 " pathEditMode="relative" rAng="0" ptsTypes="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4 0.11505 L 0.06784 0.1162 C 0.06693 0.11088 0.06576 0.10671 0.06459 0.10301 C 0.05847 0.08518 0.06615 0.11389 0.06094 0.09398 C 0.06068 0.08889 0.06016 0.08449 0.05977 0.07986 C 0.05951 0.07708 0.05964 0.07338 0.05899 0.07083 C 0.0586 0.06898 0.05768 0.06759 0.05703 0.06551 C 0.05677 0.06065 0.05651 0.05625 0.05625 0.05139 C 0.05599 0.04722 0.05495 0.04282 0.0543 0.03935 C 0.05404 0.03634 0.05378 0.03356 0.05352 0.03032 C 0.05313 0.02361 0.05274 0.01435 0.05222 0.00717 C 0.05182 0.00255 0.0513 -0.00185 0.05078 -0.00671 C 0.05052 -0.01458 0.05039 -0.02222 0.05013 -0.02986 C 0.05 -0.03241 0.04961 -0.03472 0.04961 -0.03704 C 0.04961 -0.07338 0.04987 -0.10995 0.05078 -0.14653 C 0.05078 -0.14838 0.05182 -0.14977 0.05222 -0.15185 C 0.05248 -0.15347 0.05261 -0.15556 0.05287 -0.15741 C 0.05313 -0.15972 0.05326 -0.16204 0.05352 -0.16435 C 0.05391 -0.16736 0.05443 -0.17037 0.05495 -0.17292 C 0.05573 -0.17778 0.05638 -0.18287 0.05768 -0.18704 C 0.05873 -0.1912 0.0599 -0.19607 0.06094 -0.19977 C 0.06172 -0.20162 0.06237 -0.20347 0.06315 -0.20463 C 0.06446 -0.20764 0.06732 -0.21181 0.06732 -0.21158 C 0.07057 -0.22917 0.06641 -0.21204 0.07071 -0.22107 C 0.07123 -0.22245 0.07162 -0.22477 0.07214 -0.22639 C 0.07305 -0.2287 0.07826 -0.2375 0.07904 -0.23866 C 0.07956 -0.23982 0.08021 -0.24167 0.08099 -0.2419 C 0.08242 -0.24306 0.08438 -0.24398 0.08581 -0.24583 C 0.09024 -0.25046 0.08698 -0.24769 0.09128 -0.2544 C 0.09427 -0.25926 0.09427 -0.25695 0.0974 -0.26181 C 0.10742 -0.27431 0.09571 -0.25995 0.10287 -0.27222 C 0.10365 -0.27315 0.1043 -0.27338 0.10495 -0.27384 C 0.1056 -0.2757 0.10651 -0.27708 0.10703 -0.27917 C 0.10807 -0.28264 0.10834 -0.2875 0.10977 -0.29005 L 0.11185 -0.29352 C 0.11263 -0.29954 0.11185 -0.29815 0.11354 -0.29815 L 0.11354 -0.29792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-0.01018 L -0.02721 -0.00972 C -0.02578 -0.01527 -0.02461 -0.0206 -0.02305 -0.02523 C -0.02201 -0.02824 -0.02018 -0.02986 -0.0194 -0.03287 C -0.01836 -0.03634 -0.01836 -0.04051 -0.01758 -0.04421 C -0.01497 -0.05509 -0.01237 -0.05764 -0.00911 -0.06805 C -0.00495 -0.08125 -0.00872 -0.07037 -0.00365 -0.08194 C 0.00104 -0.09259 -0.0026 -0.08657 0.00169 -0.09305 C 0.00391 -0.10231 0.00182 -0.09444 0.00534 -0.10463 C 0.00625 -0.10694 0.0069 -0.10949 0.00781 -0.11226 C 0.00859 -0.11435 0.00951 -0.1162 0.01016 -0.11828 C 0.01094 -0.1206 0.01146 -0.12268 0.01198 -0.12476 C 0.01367 -0.13009 0.01289 -0.12731 0.01497 -0.13356 C 0.01589 -0.13588 0.01654 -0.13865 0.01745 -0.14097 C 0.01823 -0.14282 0.01927 -0.14398 0.01992 -0.14606 C 0.02083 -0.14884 0.02122 -0.15208 0.02227 -0.15486 C 0.02292 -0.15648 0.02396 -0.1574 0.02474 -0.15856 C 0.02539 -0.15972 0.02591 -0.16111 0.02656 -0.1625 C 0.02813 -0.16527 0.02878 -0.16527 0.03073 -0.16736 C 0.03424 -0.17152 0.03073 -0.16898 0.03555 -0.17245 C 0.03737 -0.17384 0.03932 -0.17453 0.04102 -0.17615 C 0.0431 -0.1787 0.04414 -0.17986 0.04635 -0.18125 C 0.04779 -0.18217 0.04922 -0.18287 0.05065 -0.18379 C 0.05117 -0.18426 0.05195 -0.18472 0.05247 -0.18495 C 0.05326 -0.18541 0.05404 -0.18588 0.05482 -0.18634 C 0.05651 -0.18726 0.05729 -0.18796 0.05846 -0.19004 C 0.05977 -0.19236 0.06224 -0.19768 0.06224 -0.19745 C 0.06224 -0.19884 0.06237 -0.20023 0.06276 -0.20139 C 0.0638 -0.20555 0.06484 -0.20648 0.06576 -0.21018 C 0.06693 -0.21504 0.06693 -0.21666 0.06758 -0.22176 C 0.06784 -0.22569 0.06784 -0.23009 0.0681 -0.23402 C 0.06836 -0.23611 0.06862 -0.23842 0.06875 -0.24051 C 0.06901 -0.24444 0.06914 -0.24884 0.0694 -0.25301 C 0.06966 -0.26273 0.06966 -0.27245 0.06992 -0.28194 C 0.0707 -0.30764 0.07057 -0.29027 0.07057 -0.30439 L 0.07057 -0.30416 " pathEditMode="relative" rAng="0" ptsTypes="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65 -0.02014 L -0.17865 -0.01968 C -0.17735 -0.02963 -0.17708 -0.03495 -0.17461 -0.0419 C -0.17305 -0.04653 -0.17123 -0.05023 -0.16979 -0.05463 C -0.16511 -0.06852 -0.16615 -0.06991 -0.16081 -0.08287 C -0.15938 -0.08634 -0.15755 -0.08912 -0.15599 -0.09236 C -0.15482 -0.09468 -0.15391 -0.09792 -0.15261 -0.1 C -0.15065 -0.10301 -0.14831 -0.10463 -0.14636 -0.10764 C -0.13998 -0.11783 -0.14349 -0.11667 -0.13672 -0.12338 C -0.1332 -0.12685 -0.12578 -0.13102 -0.12227 -0.13287 C -0.11875 -0.13472 -0.1155 -0.13634 -0.11198 -0.1375 C -0.10964 -0.1382 -0.10742 -0.13843 -0.10508 -0.13912 L -0.01354 -0.1375 C -0.00716 -0.13727 -0.00078 -0.13588 0.00573 -0.13588 C 0.01849 -0.13634 0.03138 -0.1382 0.04427 -0.13912 C 0.0582 -0.14352 0.04075 -0.13796 0.05312 -0.14236 C 0.05482 -0.14259 0.05638 -0.14329 0.05794 -0.14375 C 0.06002 -0.14468 0.06211 -0.14583 0.06419 -0.14676 C 0.0651 -0.14722 0.06601 -0.14792 0.06693 -0.14861 C 0.06823 -0.14908 0.06966 -0.14931 0.07109 -0.15 C 0.07448 -0.15185 0.07552 -0.15324 0.07864 -0.15463 C 0.07995 -0.15533 0.08138 -0.15556 0.08268 -0.15625 C 0.08489 -0.15741 0.08594 -0.15949 0.08828 -0.16088 C 0.08958 -0.16181 0.09101 -0.16204 0.09232 -0.1625 L 0.09792 -0.16713 C 0.09857 -0.16783 0.09922 -0.16806 0.1 -0.16875 C 0.10091 -0.16991 0.10169 -0.17107 0.10273 -0.17199 C 0.10377 -0.17269 0.10495 -0.17269 0.10612 -0.17338 C 0.10729 -0.17431 0.10846 -0.1757 0.1095 -0.17662 C 0.11159 -0.17801 0.11367 -0.17963 0.11575 -0.18125 C 0.11719 -0.18218 0.11849 -0.18403 0.11992 -0.18426 C 0.12265 -0.18519 0.12552 -0.18611 0.12812 -0.1875 C 0.1289 -0.18796 0.12956 -0.18843 0.13021 -0.18912 C 0.13958 -0.18843 0.14909 -0.18866 0.15846 -0.1875 C 0.16029 -0.18727 0.16211 -0.18519 0.16393 -0.18426 C 0.17187 -0.18056 0.16406 -0.18519 0.17292 -0.18125 C 0.18437 -0.17593 0.172 -0.18056 0.1845 -0.17338 C 0.18646 -0.17245 0.18815 -0.17107 0.1901 -0.17037 C 0.19479 -0.16829 0.19974 -0.1669 0.20456 -0.16574 C 0.21536 -0.15857 0.21094 -0.16042 0.2306 -0.16412 C 0.2319 -0.16412 0.2375 -0.17338 0.2375 -0.17315 L 0.2431 -0.18611 C 0.24375 -0.1875 0.24453 -0.18866 0.24505 -0.19051 C 0.24557 -0.19236 0.24596 -0.19398 0.24648 -0.19537 C 0.25377 -0.21181 0.24453 -0.18658 0.25195 -0.20625 C 0.25911 -0.22454 0.24752 -0.19769 0.25755 -0.22037 C 0.25937 -0.2331 0.25625 -0.21366 0.26094 -0.23287 C 0.26133 -0.23472 0.2612 -0.23704 0.26159 -0.23912 C 0.26237 -0.24352 0.26432 -0.25139 0.26432 -0.25116 C 0.26458 -0.25602 0.26484 -0.26019 0.2651 -0.26412 C 0.26523 -0.26783 0.26562 -0.2713 0.26588 -0.27523 C 0.26601 -0.28403 0.26588 -0.29283 0.26588 -0.30139 L 0.26588 -0.30116 " pathEditMode="relative" rAng="0" ptsTypes="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write a sentence.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8FE98-FECC-417E-B0C8-7BE92FC17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49C150-5383-4D93-A81F-F73799177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09934"/>
              </p:ext>
            </p:extLst>
          </p:nvPr>
        </p:nvGraphicFramePr>
        <p:xfrm>
          <a:off x="185530" y="1690687"/>
          <a:ext cx="11582400" cy="5005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18897091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9560104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9477104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30716762"/>
                    </a:ext>
                  </a:extLst>
                </a:gridCol>
              </a:tblGrid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68129"/>
                  </a:ext>
                </a:extLst>
              </a:tr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nk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sh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25378"/>
                  </a:ext>
                </a:extLst>
              </a:tr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ch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th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1683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CF3CA963-6673-4C89-8438-EAC12A14074A}"/>
              </a:ext>
            </a:extLst>
          </p:cNvPr>
          <p:cNvSpPr/>
          <p:nvPr/>
        </p:nvSpPr>
        <p:spPr>
          <a:xfrm>
            <a:off x="819074" y="2009336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63418C-3BC3-485F-87FB-213CCE24C11E}"/>
              </a:ext>
            </a:extLst>
          </p:cNvPr>
          <p:cNvSpPr/>
          <p:nvPr/>
        </p:nvSpPr>
        <p:spPr>
          <a:xfrm>
            <a:off x="6795867" y="1946449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715027-7E9B-4DE0-B529-BF00F2FA5A56}"/>
              </a:ext>
            </a:extLst>
          </p:cNvPr>
          <p:cNvSpPr/>
          <p:nvPr/>
        </p:nvSpPr>
        <p:spPr>
          <a:xfrm>
            <a:off x="3781775" y="200933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B00285-0AC6-4044-88CC-05025E0CF574}"/>
              </a:ext>
            </a:extLst>
          </p:cNvPr>
          <p:cNvSpPr/>
          <p:nvPr/>
        </p:nvSpPr>
        <p:spPr>
          <a:xfrm>
            <a:off x="953654" y="3628317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66556E-B58F-4035-87ED-7F638F215C4B}"/>
              </a:ext>
            </a:extLst>
          </p:cNvPr>
          <p:cNvSpPr/>
          <p:nvPr/>
        </p:nvSpPr>
        <p:spPr>
          <a:xfrm>
            <a:off x="3846579" y="362423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31D176-7FB0-414C-902A-20D378865E82}"/>
              </a:ext>
            </a:extLst>
          </p:cNvPr>
          <p:cNvSpPr/>
          <p:nvPr/>
        </p:nvSpPr>
        <p:spPr>
          <a:xfrm>
            <a:off x="6739504" y="373618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CAE7BE-C4CD-4612-9DC1-4B3460727486}"/>
              </a:ext>
            </a:extLst>
          </p:cNvPr>
          <p:cNvSpPr/>
          <p:nvPr/>
        </p:nvSpPr>
        <p:spPr>
          <a:xfrm>
            <a:off x="9548939" y="1958182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640367-BE2B-4138-8F29-DFE8304083DD}"/>
              </a:ext>
            </a:extLst>
          </p:cNvPr>
          <p:cNvSpPr/>
          <p:nvPr/>
        </p:nvSpPr>
        <p:spPr>
          <a:xfrm>
            <a:off x="9632429" y="3675381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9F5818-C093-4531-B083-B26F8642A6E3}"/>
              </a:ext>
            </a:extLst>
          </p:cNvPr>
          <p:cNvSpPr/>
          <p:nvPr/>
        </p:nvSpPr>
        <p:spPr>
          <a:xfrm>
            <a:off x="864131" y="5197695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1D3E9-83BF-45C8-848B-33862C2CFFCF}"/>
              </a:ext>
            </a:extLst>
          </p:cNvPr>
          <p:cNvSpPr/>
          <p:nvPr/>
        </p:nvSpPr>
        <p:spPr>
          <a:xfrm>
            <a:off x="3781774" y="526687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4393EB-6E86-4313-AF99-50F38D335FC6}"/>
              </a:ext>
            </a:extLst>
          </p:cNvPr>
          <p:cNvSpPr/>
          <p:nvPr/>
        </p:nvSpPr>
        <p:spPr>
          <a:xfrm>
            <a:off x="6699417" y="524150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1DEDD6-BF8E-4EE8-B172-3BFF963F0F9E}"/>
              </a:ext>
            </a:extLst>
          </p:cNvPr>
          <p:cNvSpPr/>
          <p:nvPr/>
        </p:nvSpPr>
        <p:spPr>
          <a:xfrm>
            <a:off x="9632429" y="524150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01C0311-CAA9-4887-9791-EB717CAE0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7" t="17569" r="29565" b="10512"/>
          <a:stretch/>
        </p:blipFill>
        <p:spPr>
          <a:xfrm>
            <a:off x="1402457" y="1585739"/>
            <a:ext cx="3472070" cy="4929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9657C9-28C5-49F8-949C-736D9FFB0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57" t="20276" r="29565" b="7805"/>
          <a:stretch/>
        </p:blipFill>
        <p:spPr>
          <a:xfrm>
            <a:off x="7080303" y="1601770"/>
            <a:ext cx="3472070" cy="4929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15160" y="495516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34599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3398" y="4955161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512122" y="4955161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03212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43667" y="4955161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EFC004-99CE-4FCC-BFFE-0F348512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7" t="21242" r="29456" b="6838"/>
          <a:stretch/>
        </p:blipFill>
        <p:spPr>
          <a:xfrm>
            <a:off x="6999838" y="1563066"/>
            <a:ext cx="3485322" cy="4929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B4A73F-8F1E-421E-89A2-802B64340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57" t="18535" r="29456" b="9545"/>
          <a:stretch/>
        </p:blipFill>
        <p:spPr>
          <a:xfrm>
            <a:off x="1352755" y="1626877"/>
            <a:ext cx="3485322" cy="4929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50425" y="4955161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68853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33725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58677" y="4888382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60210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429323" y="4888382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8277"/>
              </p:ext>
            </p:extLst>
          </p:nvPr>
        </p:nvGraphicFramePr>
        <p:xfrm>
          <a:off x="838200" y="1820011"/>
          <a:ext cx="65697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246808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 (children to keep repeating the sentence whilst writing it down):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I will dig in the sand.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E8AC6-3175-4F02-847D-735EB7AB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1" y="3426312"/>
            <a:ext cx="4188628" cy="3225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78ED83-714A-4250-B19D-1D19AB1D9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7134" r="7269" b="7269"/>
          <a:stretch/>
        </p:blipFill>
        <p:spPr>
          <a:xfrm>
            <a:off x="7702493" y="2375183"/>
            <a:ext cx="2083905" cy="2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Making a sentence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D6C9-0535-41EE-BCEF-2448AB4D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3 sentences. They are jumbled up! Can you unscramble them to make sense?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6334614" y="5259001"/>
            <a:ext cx="193793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C45C8-571C-4B22-A4B0-C7D438DFACE4}"/>
              </a:ext>
            </a:extLst>
          </p:cNvPr>
          <p:cNvSpPr txBox="1"/>
          <p:nvPr/>
        </p:nvSpPr>
        <p:spPr>
          <a:xfrm>
            <a:off x="1898126" y="5239040"/>
            <a:ext cx="227029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duck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6BED3-EEC1-4ABB-B7F7-9F82573D5308}"/>
              </a:ext>
            </a:extLst>
          </p:cNvPr>
          <p:cNvSpPr txBox="1"/>
          <p:nvPr/>
        </p:nvSpPr>
        <p:spPr>
          <a:xfrm>
            <a:off x="4865040" y="5252720"/>
            <a:ext cx="99234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2B86-7E81-491F-89B0-0C72E24560FE}"/>
              </a:ext>
            </a:extLst>
          </p:cNvPr>
          <p:cNvSpPr txBox="1"/>
          <p:nvPr/>
        </p:nvSpPr>
        <p:spPr>
          <a:xfrm>
            <a:off x="8816767" y="5265282"/>
            <a:ext cx="17210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hot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F307-2398-494B-86F8-91668F47F622}"/>
              </a:ext>
            </a:extLst>
          </p:cNvPr>
          <p:cNvSpPr txBox="1"/>
          <p:nvPr/>
        </p:nvSpPr>
        <p:spPr>
          <a:xfrm>
            <a:off x="4287480" y="5252719"/>
            <a:ext cx="3694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3EED76-F41B-4918-8CFD-CB8D7151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" y="5151848"/>
            <a:ext cx="1457737" cy="16317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263FBC-A74D-441A-967D-0A0DBC7CB9A5}"/>
              </a:ext>
            </a:extLst>
          </p:cNvPr>
          <p:cNvCxnSpPr/>
          <p:nvPr/>
        </p:nvCxnSpPr>
        <p:spPr>
          <a:xfrm>
            <a:off x="528506" y="4454554"/>
            <a:ext cx="100093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7 0.01759 L 0.02877 0.01805 C 0.02539 -0.00926 0.02825 0.01111 0.02487 -0.01019 C 0.02461 -0.01181 0.02448 -0.01366 0.02422 -0.01528 C 0.02383 -0.01713 0.02331 -0.01829 0.02292 -0.02014 C 0.02213 -0.02384 0.02174 -0.02801 0.02096 -0.03171 C 0.02044 -0.03403 0.01966 -0.03565 0.01901 -0.0382 C 0.01601 -0.05209 0.01979 -0.04167 0.01588 -0.05116 C 0.01432 -0.06366 0.0164 -0.04838 0.01393 -0.06111 C 0.01354 -0.06273 0.01354 -0.06459 0.01328 -0.06597 C 0.01289 -0.06783 0.01237 -0.06921 0.01198 -0.07107 C 0.00937 -0.08334 0.01055 -0.08195 0.00625 -0.0956 C 0.00534 -0.09838 0.00456 -0.10116 0.00364 -0.10347 C 0.00299 -0.10533 0.00234 -0.10671 0.00182 -0.10857 C -0.00117 -0.11713 0.00234 -0.10996 -0.00208 -0.11991 C -0.00274 -0.1213 -0.00339 -0.12222 -0.00404 -0.12338 C -0.00495 -0.12523 -0.00573 -0.12778 -0.00651 -0.12986 C -0.00768 -0.13218 -0.00873 -0.13426 -0.0099 -0.13634 C -0.01042 -0.13796 -0.01107 -0.13982 -0.01172 -0.14144 C -0.01511 -0.14792 -0.01458 -0.14699 -0.01745 -0.14954 C -0.02344 -0.16088 -0.0168 -0.14884 -0.02253 -0.15787 C -0.02396 -0.15972 -0.02513 -0.1625 -0.02643 -0.16435 C -0.0293 -0.16829 -0.0349 -0.17084 -0.03737 -0.17246 C -0.03815 -0.17292 -0.03906 -0.17338 -0.03985 -0.17384 C -0.04141 -0.17523 -0.04284 -0.17662 -0.0444 -0.17732 C -0.04649 -0.17824 -0.04857 -0.17824 -0.05078 -0.17894 C -0.05248 -0.18009 -0.05417 -0.18125 -0.05586 -0.18218 C -0.05781 -0.1831 -0.05977 -0.1838 -0.06172 -0.1838 C -0.07526 -0.1838 -0.08919 -0.18287 -0.10287 -0.18218 L -0.16498 -0.1838 C -0.16979 -0.18403 -0.17474 -0.18496 -0.17956 -0.18542 L -0.21485 -0.18727 C -0.21784 -0.1875 -0.22083 -0.18796 -0.22383 -0.18889 C -0.22461 -0.18912 -0.22552 -0.19028 -0.2263 -0.19028 C -0.23893 -0.19167 -0.25156 -0.19167 -0.26419 -0.1919 C -0.26628 -0.19259 -0.26836 -0.19352 -0.27057 -0.19375 C -0.28854 -0.19676 -0.28998 -0.19676 -0.30651 -0.19861 C -0.3082 -0.19908 -0.3099 -0.2 -0.31159 -0.20023 C -0.32149 -0.20209 -0.3224 -0.20093 -0.33073 -0.20324 C -0.33203 -0.20394 -0.33333 -0.20463 -0.33464 -0.20533 C -0.33659 -0.20579 -0.33854 -0.20625 -0.34037 -0.20671 C -0.34193 -0.20741 -0.34336 -0.20834 -0.34492 -0.20834 C -0.35026 -0.20926 -0.3556 -0.20996 -0.36094 -0.21019 L -0.43464 -0.2132 C -0.43581 -0.21389 -0.43711 -0.21412 -0.43841 -0.21482 C -0.43932 -0.21551 -0.44323 -0.21945 -0.44362 -0.21968 C -0.44909 -0.22755 -0.44583 -0.22477 -0.45065 -0.2331 C -0.4513 -0.23426 -0.45235 -0.23496 -0.45313 -0.23611 C -0.46328 -0.25417 -0.45638 -0.24074 -0.46016 -0.25255 C -0.46432 -0.26528 -0.46016 -0.25023 -0.46328 -0.2625 C -0.46276 -0.2956 -0.46276 -0.28426 -0.46276 -0.29653 L -0.46276 -0.2963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-0.02083 L 0.09791 -0.0206 C 0.09166 -0.03843 0.09687 -0.02454 0.09232 -0.03565 C 0.09193 -0.03681 0.09153 -0.0382 0.09101 -0.03935 C 0.09036 -0.04074 0.08945 -0.04167 0.08893 -0.04306 C 0.08737 -0.04653 0.0862 -0.05023 0.08476 -0.05394 C 0.08385 -0.05648 0.08281 -0.0588 0.08203 -0.06134 C 0.08086 -0.06551 0.08047 -0.07037 0.07864 -0.07361 C 0.07591 -0.07824 0.07604 -0.07755 0.07383 -0.08449 C 0.07305 -0.08704 0.07252 -0.08958 0.07174 -0.0919 C 0.07135 -0.09329 0.07083 -0.09445 0.07031 -0.0956 C 0.06836 -0.10116 0.06614 -0.1081 0.06484 -0.11389 C 0.06432 -0.11597 0.06406 -0.11806 0.06341 -0.12014 C 0.06289 -0.12176 0.06198 -0.12315 0.06146 -0.125 C 0.05963 -0.13009 0.06028 -0.13009 0.05859 -0.13588 C 0.05781 -0.13889 0.05625 -0.14283 0.05521 -0.14583 C 0.05495 -0.14792 0.05495 -0.15 0.05456 -0.15185 C 0.0543 -0.15324 0.05338 -0.15417 0.05312 -0.15556 C 0.04909 -0.17454 0.05573 -0.15023 0.05104 -0.16667 C 0.05091 -0.16852 0.05065 -0.1706 0.05039 -0.17269 C 0.05013 -0.17431 0.04987 -0.17593 0.04974 -0.17755 C 0.04948 -0.18033 0.04922 -0.18333 0.04909 -0.18611 C 0.04922 -0.1963 0.04935 -0.20648 0.04974 -0.21667 C 0.04974 -0.21852 0.05013 -0.22014 0.05039 -0.22176 C 0.05117 -0.22639 0.05182 -0.22986 0.05312 -0.2338 C 0.05403 -0.23634 0.05456 -0.23958 0.05586 -0.2412 L 0.05794 -0.24375 C 0.05846 -0.24491 0.05872 -0.24653 0.05937 -0.24745 C 0.05989 -0.24815 0.06081 -0.24792 0.06146 -0.24861 C 0.06211 -0.24931 0.06276 -0.25023 0.06341 -0.25093 C 0.06432 -0.25185 0.06536 -0.25232 0.06627 -0.25347 C 0.06706 -0.2544 0.06745 -0.25625 0.06823 -0.25718 C 0.06888 -0.25787 0.06966 -0.25787 0.07031 -0.25833 C 0.07109 -0.25903 0.07161 -0.26019 0.07239 -0.26088 C 0.07305 -0.26134 0.07383 -0.26134 0.07448 -0.26204 C 0.07682 -0.26435 0.0789 -0.2669 0.0806 -0.2706 C 0.08541 -0.28079 0.07812 -0.26713 0.08411 -0.27801 C 0.08437 -0.27917 0.08437 -0.28056 0.08476 -0.28171 C 0.08698 -0.2875 0.08698 -0.28287 0.08828 -0.29028 C 0.08841 -0.29144 0.08828 -0.29259 0.08828 -0.29375 L 0.08828 -0.29352 " pathEditMode="relative" rAng="0" ptsTypes="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0.10718 L 0.01407 0.1081 C 0.01302 0.10301 0.01185 0.09884 0.01068 0.09514 C 0.00443 0.07778 0.01224 0.10602 0.00703 0.08634 C 0.00677 0.08148 0.00625 0.07709 0.00586 0.07246 C 0.0056 0.06968 0.00573 0.06621 0.00508 0.06366 C 0.00456 0.06181 0.00365 0.06042 0.003 0.05834 C 0.00274 0.05371 0.00248 0.04931 0.00222 0.04445 C 0.00196 0.04051 0.00092 0.03611 0.00026 0.03264 C -3.54167E-6 0.02963 -0.00026 0.02709 -0.00052 0.02384 C -0.00091 0.01713 -0.0013 0.0081 -0.00182 0.00116 C -0.00221 -0.00347 -0.00273 -0.00787 -0.00325 -0.0125 C -0.00351 -0.02037 -0.00364 -0.02778 -0.0039 -0.03541 C -0.00403 -0.03773 -0.00455 -0.04004 -0.00455 -0.04236 C -0.00442 -0.07801 -0.00416 -0.11412 -0.00325 -0.15 C -0.00325 -0.15185 -0.00221 -0.15324 -0.00182 -0.15509 C -0.00156 -0.15671 -0.00143 -0.15879 -0.00117 -0.16065 C -0.00091 -0.16296 -0.00078 -0.16528 -0.00052 -0.16759 C -0.00013 -0.17037 0.00039 -0.17338 0.00092 -0.17592 C 0.0017 -0.18078 0.00235 -0.18565 0.00365 -0.18981 C 0.00469 -0.19398 0.00599 -0.19861 0.00703 -0.20231 C 0.00782 -0.20416 0.00847 -0.20602 0.00925 -0.20717 C 0.01055 -0.20995 0.01342 -0.21412 0.01342 -0.21389 C 0.0168 -0.23125 0.0125 -0.21435 0.01693 -0.22315 C 0.01745 -0.22453 0.01784 -0.22685 0.01836 -0.22847 C 0.01927 -0.23078 0.02461 -0.23935 0.02539 -0.24051 C 0.02592 -0.24166 0.02657 -0.24352 0.02735 -0.24375 C 0.02878 -0.24491 0.03073 -0.24583 0.03217 -0.24745 C 0.03672 -0.25208 0.03347 -0.2493 0.03776 -0.25602 C 0.04076 -0.26065 0.04076 -0.25856 0.04401 -0.26319 C 0.05417 -0.27546 0.04232 -0.26134 0.04948 -0.27338 C 0.05026 -0.2743 0.05105 -0.27453 0.0517 -0.275 C 0.05235 -0.27685 0.05326 -0.27824 0.05378 -0.28032 C 0.05482 -0.28379 0.05508 -0.28842 0.05651 -0.29097 L 0.0586 -0.29444 C 0.05938 -0.30023 0.0586 -0.29907 0.06029 -0.29907 L 0.06029 -0.29884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-0.00463 L -0.03906 -0.00439 C -0.04076 -0.00972 -0.04206 -0.01481 -0.04388 -0.01944 C -0.04505 -0.02222 -0.04714 -0.02384 -0.04805 -0.02685 C -0.04922 -0.03009 -0.04922 -0.03426 -0.05013 -0.03773 C -0.05312 -0.04838 -0.05599 -0.05092 -0.05977 -0.06111 C -0.06458 -0.07384 -0.06016 -0.06319 -0.06602 -0.07453 C -0.07135 -0.08495 -0.06719 -0.07893 -0.07214 -0.08541 C -0.07461 -0.09444 -0.07227 -0.08657 -0.0763 -0.09652 C -0.07721 -0.09884 -0.07799 -0.10138 -0.07904 -0.10393 C -0.07995 -0.10601 -0.08099 -0.10787 -0.08177 -0.10995 C -0.08255 -0.11203 -0.0832 -0.11412 -0.08385 -0.1162 C -0.08568 -0.12129 -0.0849 -0.11875 -0.08724 -0.12476 C -0.08828 -0.12708 -0.08906 -0.12963 -0.0901 -0.13194 C -0.09089 -0.13379 -0.09206 -0.13495 -0.09284 -0.1368 C -0.09388 -0.13958 -0.0944 -0.14282 -0.09557 -0.14537 C -0.09622 -0.14699 -0.0974 -0.14791 -0.09831 -0.14907 C -0.09909 -0.15023 -0.09961 -0.15162 -0.10039 -0.15277 C -0.10221 -0.15555 -0.10299 -0.15555 -0.10521 -0.15763 C -0.10911 -0.16157 -0.10521 -0.15926 -0.11068 -0.1625 C -0.11276 -0.16388 -0.11497 -0.16458 -0.11693 -0.1662 C -0.11927 -0.16851 -0.12044 -0.16967 -0.12305 -0.17106 C -0.12461 -0.17199 -0.1263 -0.17268 -0.12786 -0.17361 C -0.12852 -0.17407 -0.1293 -0.17453 -0.12995 -0.17476 C -0.13086 -0.17523 -0.13177 -0.17569 -0.13268 -0.17615 C -0.13451 -0.17685 -0.13542 -0.17754 -0.13685 -0.17963 C -0.13828 -0.18194 -0.14102 -0.18703 -0.14102 -0.1868 C -0.14115 -0.18819 -0.14128 -0.18958 -0.14167 -0.19074 C -0.14284 -0.19467 -0.14401 -0.1956 -0.14505 -0.1993 C -0.14635 -0.20393 -0.14648 -0.20555 -0.14714 -0.21041 C -0.1474 -0.21435 -0.14753 -0.21851 -0.14779 -0.22245 C -0.14805 -0.22453 -0.14831 -0.22662 -0.14857 -0.2287 C -0.14883 -0.23263 -0.14896 -0.2368 -0.14922 -0.24097 C -0.14948 -0.25023 -0.14961 -0.25972 -0.14987 -0.26898 C -0.15065 -0.29398 -0.15052 -0.27708 -0.15052 -0.29097 L -0.15052 -0.29074 " pathEditMode="relative" rAng="0" ptsTypes="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833 L -0.075 -0.00787 C -0.0737 -0.01782 -0.07344 -0.02315 -0.07097 -0.03009 C -0.0694 -0.03472 -0.06758 -0.03842 -0.06615 -0.04282 C -0.06146 -0.05671 -0.0625 -0.0581 -0.05716 -0.07106 C -0.05573 -0.07453 -0.05391 -0.07731 -0.05235 -0.08055 C -0.05117 -0.08287 -0.05026 -0.08611 -0.04896 -0.08819 C -0.04701 -0.0912 -0.04466 -0.09282 -0.04271 -0.09583 C -0.03633 -0.10602 -0.03985 -0.10486 -0.03308 -0.11157 C -0.02956 -0.11504 -0.02214 -0.11921 -0.01862 -0.12106 C -0.01511 -0.12291 -0.01185 -0.12453 -0.00834 -0.12569 C -0.00599 -0.12639 -0.00378 -0.12662 -0.00144 -0.12731 L 0.0901 -0.12569 C 0.09648 -0.12546 0.10286 -0.12407 0.10937 -0.12407 C 0.12213 -0.12453 0.13502 -0.12639 0.14791 -0.12731 C 0.16185 -0.13171 0.1444 -0.12616 0.15677 -0.13055 C 0.15846 -0.13078 0.16002 -0.13148 0.16159 -0.13194 C 0.16367 -0.13287 0.16575 -0.13403 0.16784 -0.13495 C 0.16875 -0.13541 0.16966 -0.13611 0.17057 -0.1368 C 0.17187 -0.13727 0.1733 -0.1375 0.17474 -0.13819 C 0.17812 -0.14004 0.17916 -0.14143 0.18229 -0.14282 C 0.18359 -0.14352 0.18502 -0.14375 0.18633 -0.14444 C 0.18854 -0.1456 0.18958 -0.14768 0.19192 -0.14907 C 0.19323 -0.15 0.19466 -0.15023 0.19596 -0.15069 L 0.20156 -0.15532 C 0.20221 -0.15602 0.20286 -0.15625 0.20364 -0.15694 C 0.20455 -0.1581 0.20534 -0.15926 0.20638 -0.16018 C 0.20742 -0.16088 0.20859 -0.16088 0.20976 -0.16157 C 0.21093 -0.1625 0.21211 -0.16389 0.21315 -0.16481 C 0.21523 -0.1662 0.21731 -0.16782 0.2194 -0.16944 C 0.22083 -0.17037 0.22213 -0.17222 0.22356 -0.17245 C 0.2263 -0.17338 0.22916 -0.1743 0.23177 -0.17569 C 0.23255 -0.17616 0.2332 -0.17662 0.23385 -0.17731 C 0.24323 -0.17662 0.25273 -0.17685 0.26211 -0.17569 C 0.26393 -0.17546 0.26575 -0.17338 0.26758 -0.17245 C 0.27552 -0.16875 0.26771 -0.17338 0.27656 -0.16944 C 0.28802 -0.16412 0.27565 -0.16875 0.28815 -0.16157 C 0.2901 -0.16065 0.29179 -0.15926 0.29375 -0.15856 C 0.29843 -0.15648 0.30338 -0.15509 0.3082 -0.15393 C 0.31901 -0.14676 0.31458 -0.14861 0.33424 -0.15231 C 0.33554 -0.15231 0.34114 -0.16157 0.34114 -0.16134 L 0.34674 -0.1743 C 0.34739 -0.17569 0.34817 -0.17685 0.34869 -0.1787 C 0.34922 -0.18055 0.34961 -0.18217 0.35013 -0.18356 C 0.35742 -0.2 0.34817 -0.17477 0.3556 -0.19444 C 0.36276 -0.21273 0.35117 -0.18588 0.36119 -0.20856 C 0.36302 -0.22129 0.35989 -0.20185 0.36458 -0.22106 C 0.36497 -0.22291 0.36484 -0.22523 0.36523 -0.22731 C 0.36601 -0.23171 0.36797 -0.23958 0.36797 -0.23935 C 0.36823 -0.24421 0.36849 -0.24838 0.36875 -0.25231 C 0.36888 -0.25602 0.36927 -0.25949 0.36953 -0.26342 C 0.36966 -0.27222 0.36953 -0.28102 0.36953 -0.28958 L 0.36953 -0.28935 " pathEditMode="relative" rAng="0" ptsTypes="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3 sentences. They are jumbled up! Can you unscramble them to make sense?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6334614" y="5259001"/>
            <a:ext cx="193793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C45C8-571C-4B22-A4B0-C7D438DFACE4}"/>
              </a:ext>
            </a:extLst>
          </p:cNvPr>
          <p:cNvSpPr txBox="1"/>
          <p:nvPr/>
        </p:nvSpPr>
        <p:spPr>
          <a:xfrm>
            <a:off x="1898126" y="5239040"/>
            <a:ext cx="227029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duck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6BED3-EEC1-4ABB-B7F7-9F82573D5308}"/>
              </a:ext>
            </a:extLst>
          </p:cNvPr>
          <p:cNvSpPr txBox="1"/>
          <p:nvPr/>
        </p:nvSpPr>
        <p:spPr>
          <a:xfrm>
            <a:off x="9127123" y="5259000"/>
            <a:ext cx="99234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2B86-7E81-491F-89B0-0C72E24560FE}"/>
              </a:ext>
            </a:extLst>
          </p:cNvPr>
          <p:cNvSpPr txBox="1"/>
          <p:nvPr/>
        </p:nvSpPr>
        <p:spPr>
          <a:xfrm>
            <a:off x="4408037" y="5239038"/>
            <a:ext cx="172108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sad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F307-2398-494B-86F8-91668F47F622}"/>
              </a:ext>
            </a:extLst>
          </p:cNvPr>
          <p:cNvSpPr txBox="1"/>
          <p:nvPr/>
        </p:nvSpPr>
        <p:spPr>
          <a:xfrm>
            <a:off x="8515085" y="5239038"/>
            <a:ext cx="3694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3EED76-F41B-4918-8CFD-CB8D7151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" y="5151848"/>
            <a:ext cx="1457737" cy="16317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263FBC-A74D-441A-967D-0A0DBC7CB9A5}"/>
              </a:ext>
            </a:extLst>
          </p:cNvPr>
          <p:cNvCxnSpPr/>
          <p:nvPr/>
        </p:nvCxnSpPr>
        <p:spPr>
          <a:xfrm>
            <a:off x="528506" y="4454554"/>
            <a:ext cx="1000934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7 0.00764 L 0.02877 0.0081 C 0.02539 -0.01921 0.02825 0.00116 0.02487 -0.02014 C 0.02461 -0.02176 0.02448 -0.02361 0.02422 -0.02523 C 0.02383 -0.02709 0.02331 -0.02824 0.02292 -0.03009 C 0.02213 -0.0338 0.02174 -0.03796 0.02096 -0.04167 C 0.02044 -0.04398 0.01966 -0.0456 0.01901 -0.04815 C 0.01601 -0.06204 0.01979 -0.05162 0.01588 -0.06111 C 0.01432 -0.07361 0.0164 -0.05834 0.01393 -0.07107 C 0.01354 -0.07269 0.01354 -0.07454 0.01328 -0.07593 C 0.01289 -0.07778 0.01237 -0.07917 0.01198 -0.08102 C 0.00937 -0.09329 0.01055 -0.0919 0.00625 -0.10556 C 0.00534 -0.10834 0.00456 -0.11111 0.00364 -0.11343 C 0.00299 -0.11528 0.00234 -0.11667 0.00182 -0.11852 C -0.00117 -0.12709 0.00234 -0.11991 -0.00208 -0.12986 C -0.00274 -0.13125 -0.00339 -0.13218 -0.00404 -0.13334 C -0.00495 -0.13519 -0.00573 -0.13773 -0.00651 -0.13982 C -0.00768 -0.14213 -0.00873 -0.14421 -0.0099 -0.1463 C -0.01042 -0.14792 -0.01107 -0.14977 -0.01172 -0.15139 C -0.01511 -0.15787 -0.01458 -0.15695 -0.01745 -0.15949 C -0.02344 -0.17084 -0.0168 -0.1588 -0.02253 -0.16783 C -0.02396 -0.16968 -0.02513 -0.17246 -0.02643 -0.17431 C -0.0293 -0.17824 -0.0349 -0.18079 -0.03737 -0.18241 C -0.03815 -0.18287 -0.03906 -0.18334 -0.03985 -0.1838 C -0.04141 -0.18519 -0.04284 -0.18658 -0.0444 -0.18727 C -0.04649 -0.1882 -0.04857 -0.1882 -0.05078 -0.18889 C -0.05248 -0.19005 -0.05417 -0.19121 -0.05586 -0.19213 C -0.05781 -0.19306 -0.05977 -0.19375 -0.06172 -0.19375 C -0.07526 -0.19375 -0.08932 -0.19283 -0.10287 -0.19213 L -0.16498 -0.19375 C -0.16979 -0.19398 -0.17474 -0.19491 -0.17956 -0.19537 L -0.21485 -0.19722 C -0.21784 -0.19746 -0.22083 -0.19792 -0.22383 -0.19884 C -0.22461 -0.19908 -0.22552 -0.20023 -0.2263 -0.20023 C -0.23893 -0.20162 -0.25156 -0.20162 -0.26419 -0.20185 C -0.26628 -0.20255 -0.26836 -0.20347 -0.27057 -0.20371 C -0.28854 -0.20671 -0.28998 -0.20671 -0.30651 -0.20857 C -0.3082 -0.20903 -0.3099 -0.20996 -0.31159 -0.21019 C -0.32149 -0.21204 -0.3224 -0.21088 -0.33073 -0.2132 C -0.33203 -0.21389 -0.33333 -0.21459 -0.33464 -0.21528 C -0.33659 -0.21574 -0.33854 -0.21621 -0.34037 -0.21667 C -0.34193 -0.21736 -0.34336 -0.21829 -0.34492 -0.21829 C -0.35026 -0.21921 -0.3556 -0.21991 -0.36094 -0.22014 L -0.43464 -0.22315 C -0.43581 -0.22384 -0.43711 -0.22408 -0.43841 -0.22477 C -0.43932 -0.22546 -0.44323 -0.2294 -0.44362 -0.22963 C -0.44909 -0.2375 -0.44583 -0.23472 -0.45065 -0.24306 C -0.4513 -0.24421 -0.45235 -0.24491 -0.45313 -0.24607 C -0.46328 -0.26412 -0.45638 -0.2507 -0.46016 -0.2625 C -0.46432 -0.27523 -0.46016 -0.26019 -0.46328 -0.27246 C -0.46276 -0.30556 -0.46276 -0.29421 -0.46276 -0.30648 L -0.46276 -0.30625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0.03218 L 0.09583 -0.03195 C 0.08958 -0.04977 0.09479 -0.03588 0.09023 -0.04699 C 0.08984 -0.04815 0.08945 -0.04954 0.08893 -0.0507 C 0.08828 -0.05208 0.08737 -0.05301 0.08685 -0.0544 C 0.08528 -0.05787 0.08411 -0.06158 0.08268 -0.06528 C 0.08177 -0.06783 0.08073 -0.07014 0.07995 -0.07269 C 0.07877 -0.07685 0.07838 -0.08171 0.07656 -0.08495 C 0.07383 -0.08958 0.07396 -0.08889 0.07174 -0.09583 C 0.07096 -0.09838 0.07044 -0.10093 0.06966 -0.10324 C 0.06927 -0.10463 0.06875 -0.10579 0.06823 -0.10695 C 0.06627 -0.1125 0.06406 -0.11945 0.06276 -0.12523 C 0.06224 -0.12732 0.06198 -0.1294 0.06133 -0.13148 C 0.06081 -0.1331 0.05989 -0.13449 0.05937 -0.13634 C 0.05755 -0.14144 0.0582 -0.14144 0.05651 -0.14722 C 0.05573 -0.15023 0.05416 -0.15417 0.05312 -0.15718 C 0.05286 -0.15926 0.05286 -0.16134 0.05247 -0.1632 C 0.05221 -0.16458 0.0513 -0.16551 0.05104 -0.1669 C 0.047 -0.18588 0.05364 -0.16158 0.04896 -0.17801 C 0.04883 -0.17986 0.04857 -0.18195 0.04831 -0.18403 C 0.04805 -0.18565 0.04778 -0.18727 0.04765 -0.18889 C 0.04739 -0.19167 0.04713 -0.19468 0.047 -0.19745 C 0.04713 -0.20764 0.04726 -0.21783 0.04765 -0.22801 C 0.04765 -0.22986 0.04805 -0.23148 0.04831 -0.2331 C 0.04909 -0.23773 0.04974 -0.2412 0.05104 -0.24514 C 0.05195 -0.24769 0.05247 -0.25093 0.05377 -0.25255 L 0.05586 -0.25509 C 0.05638 -0.25625 0.05664 -0.25787 0.05729 -0.2588 C 0.05781 -0.25949 0.05872 -0.25926 0.05937 -0.25995 C 0.06002 -0.26065 0.06068 -0.26158 0.06133 -0.26227 C 0.06224 -0.2632 0.06328 -0.26366 0.06419 -0.26482 C 0.06497 -0.26574 0.06536 -0.26759 0.06614 -0.26852 C 0.0668 -0.26921 0.06758 -0.26921 0.06823 -0.26968 C 0.06901 -0.27037 0.06953 -0.27153 0.07031 -0.27222 C 0.07096 -0.27269 0.07174 -0.27269 0.07239 -0.27338 C 0.07474 -0.2757 0.07682 -0.27824 0.07851 -0.28195 C 0.08333 -0.29213 0.07604 -0.27847 0.08203 -0.28935 C 0.08229 -0.29051 0.08229 -0.2919 0.08268 -0.29306 C 0.08489 -0.29884 0.08489 -0.29421 0.0862 -0.30162 C 0.08633 -0.30278 0.0862 -0.30394 0.0862 -0.30509 L 0.0862 -0.30486 " pathEditMode="relative" rAng="0" ptsTypes="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67 0.09954 L -0.33567 0.10046 C -0.33672 0.09537 -0.33789 0.0912 -0.33906 0.0875 C -0.34531 0.07014 -0.3375 0.09838 -0.34271 0.0787 C -0.34297 0.07384 -0.34349 0.06944 -0.34388 0.06481 C -0.34414 0.06204 -0.34401 0.05856 -0.34466 0.05602 C -0.34518 0.05416 -0.34609 0.05278 -0.34674 0.05069 C -0.347 0.04606 -0.34726 0.04166 -0.34752 0.0368 C -0.34778 0.03287 -0.34883 0.02847 -0.34948 0.025 C -0.34974 0.02199 -0.35 0.01944 -0.35026 0.0162 C -0.35065 0.00949 -0.35104 0.00046 -0.35156 -0.00648 C -0.35195 -0.01111 -0.35247 -0.01551 -0.35299 -0.02014 C -0.35325 -0.02801 -0.35338 -0.03542 -0.35364 -0.04306 C -0.35377 -0.04537 -0.35429 -0.04769 -0.35429 -0.05 C -0.35416 -0.08565 -0.3539 -0.12176 -0.35299 -0.15764 C -0.35299 -0.15949 -0.35195 -0.16088 -0.35156 -0.16273 C -0.3513 -0.16435 -0.35117 -0.16644 -0.35091 -0.16829 C -0.35065 -0.1706 -0.35052 -0.17292 -0.35026 -0.17523 C -0.34987 -0.17801 -0.34935 -0.18102 -0.34883 -0.18357 C -0.34804 -0.18843 -0.34739 -0.19329 -0.34609 -0.19746 C -0.34505 -0.20162 -0.34375 -0.20625 -0.34271 -0.20996 C -0.34192 -0.21181 -0.34127 -0.21366 -0.34049 -0.21482 C -0.33919 -0.21759 -0.33633 -0.22176 -0.33633 -0.22153 C -0.33294 -0.23889 -0.33724 -0.22199 -0.33281 -0.23079 C -0.33229 -0.23218 -0.3319 -0.23449 -0.33138 -0.23611 C -0.33047 -0.23843 -0.32513 -0.24699 -0.32435 -0.24815 C -0.32383 -0.24931 -0.32317 -0.25116 -0.32239 -0.25139 C -0.32096 -0.25255 -0.31901 -0.25347 -0.31758 -0.25509 C -0.31302 -0.25972 -0.31627 -0.25695 -0.31198 -0.26366 C -0.30898 -0.26829 -0.30898 -0.26621 -0.30573 -0.27084 C -0.29557 -0.2831 -0.30742 -0.26898 -0.30026 -0.28102 C -0.29948 -0.28195 -0.2987 -0.28218 -0.29804 -0.28264 C -0.29739 -0.28449 -0.29648 -0.28588 -0.29596 -0.28796 C -0.29492 -0.29144 -0.29466 -0.29607 -0.29323 -0.29861 L -0.29114 -0.30209 C -0.29036 -0.30787 -0.29114 -0.30671 -0.28945 -0.30671 L -0.28945 -0.30648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62 -0.01945 L 0.29662 -0.01921 C 0.29518 -0.02454 0.29414 -0.02963 0.29258 -0.03426 C 0.29167 -0.03704 0.28998 -0.03843 0.28932 -0.04144 C 0.28828 -0.04468 0.28828 -0.04884 0.28763 -0.05232 C 0.28516 -0.06273 0.28281 -0.06528 0.27982 -0.07546 C 0.27591 -0.08796 0.27943 -0.07732 0.27474 -0.08866 C 0.27031 -0.09884 0.2737 -0.09306 0.26979 -0.09931 C 0.26771 -0.10833 0.26966 -0.10046 0.26641 -0.11042 C 0.26563 -0.11273 0.26498 -0.11505 0.26419 -0.11759 C 0.26341 -0.11968 0.2625 -0.12153 0.26198 -0.12361 C 0.26133 -0.1257 0.26081 -0.12778 0.26029 -0.12986 C 0.25873 -0.13472 0.25938 -0.13241 0.25742 -0.1382 C 0.25664 -0.14051 0.25599 -0.14306 0.25521 -0.14537 C 0.25456 -0.14722 0.25352 -0.14838 0.253 -0.15023 C 0.25208 -0.15278 0.25169 -0.15602 0.25078 -0.15857 C 0.25013 -0.16019 0.24922 -0.16111 0.24857 -0.16227 C 0.24792 -0.16343 0.2474 -0.16482 0.24688 -0.16597 C 0.24531 -0.16875 0.24466 -0.16875 0.24297 -0.1706 C 0.23972 -0.17454 0.24297 -0.17222 0.23841 -0.17546 C 0.23672 -0.17685 0.23503 -0.17755 0.23347 -0.17917 C 0.23151 -0.18148 0.2306 -0.18264 0.22839 -0.18403 C 0.22722 -0.18495 0.22578 -0.18565 0.22448 -0.18658 C 0.22396 -0.18704 0.22331 -0.1875 0.22279 -0.18773 C 0.22214 -0.1882 0.22136 -0.18866 0.22057 -0.18912 C 0.21914 -0.18958 0.21836 -0.19028 0.21719 -0.19236 C 0.21615 -0.19468 0.21393 -0.19977 0.21393 -0.19954 C 0.2138 -0.20093 0.21367 -0.20232 0.21328 -0.20347 C 0.21237 -0.20741 0.21146 -0.2081 0.21055 -0.21181 C 0.20951 -0.21644 0.20938 -0.21806 0.20886 -0.22292 C 0.20873 -0.22685 0.2086 -0.23079 0.20833 -0.23472 C 0.2082 -0.23681 0.20794 -0.23889 0.20768 -0.24097 C 0.20755 -0.24491 0.20742 -0.24884 0.20716 -0.25301 C 0.20703 -0.26227 0.2069 -0.27153 0.20664 -0.28079 C 0.20612 -0.30533 0.20612 -0.28866 0.20612 -0.30232 L 0.20612 -0.30208 " pathEditMode="relative" rAng="0" ptsTypes="AAAAAAAAAAAAA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22 -0.00741 L -0.07422 -0.00671 C -0.07396 -0.01736 -0.07396 -0.02292 -0.07331 -0.03033 C -0.07291 -0.03519 -0.07252 -0.03889 -0.07213 -0.04352 C -0.07109 -0.05833 -0.07135 -0.05972 -0.07005 -0.07338 C -0.06966 -0.07708 -0.06927 -0.07986 -0.06888 -0.08333 C -0.06862 -0.08588 -0.06849 -0.08912 -0.0681 -0.09144 C -0.06771 -0.09445 -0.06706 -0.0963 -0.06666 -0.09931 C -0.0651 -0.11019 -0.06601 -0.10903 -0.06432 -0.11597 C -0.06354 -0.11968 -0.06172 -0.12408 -0.06094 -0.12593 C -0.06015 -0.12801 -0.05937 -0.12963 -0.05846 -0.13079 C -0.05794 -0.13148 -0.05742 -0.13171 -0.0569 -0.13264 L -0.03515 -0.13079 C -0.03372 -0.13056 -0.03216 -0.12917 -0.0306 -0.12917 C -0.0276 -0.12963 -0.02461 -0.13148 -0.02148 -0.13264 C -0.01823 -0.13727 -0.02239 -0.13125 -0.0194 -0.13588 C -0.01901 -0.13611 -0.01862 -0.13704 -0.01823 -0.1375 C -0.01784 -0.13843 -0.01732 -0.13958 -0.0168 -0.14051 C -0.01653 -0.14097 -0.0164 -0.1419 -0.01614 -0.14259 C -0.01588 -0.14306 -0.01549 -0.14329 -0.01523 -0.14398 C -0.01432 -0.14607 -0.01419 -0.14745 -0.01341 -0.14884 C -0.01302 -0.14954 -0.01276 -0.14977 -0.01237 -0.1507 C -0.01185 -0.15185 -0.01172 -0.15394 -0.01107 -0.15556 C -0.01081 -0.15648 -0.01041 -0.15671 -0.01015 -0.15718 L -0.00885 -0.16204 C -0.00872 -0.16273 -0.00846 -0.16296 -0.00833 -0.16366 C -0.00807 -0.16505 -0.00794 -0.1662 -0.00768 -0.16713 C -0.00742 -0.16783 -0.00716 -0.16783 -0.0069 -0.16852 C -0.00664 -0.16968 -0.00638 -0.17107 -0.00612 -0.17199 C -0.0056 -0.17338 -0.00508 -0.17523 -0.00456 -0.17685 C -0.0043 -0.17778 -0.0039 -0.17986 -0.00364 -0.18009 C -0.00299 -0.18102 -0.00234 -0.18195 -0.00169 -0.18357 C -0.00143 -0.18403 -0.0013 -0.18449 -0.00117 -0.18519 C 0.00104 -0.18449 0.00326 -0.18472 0.00547 -0.18357 C 0.00599 -0.18333 0.00638 -0.18102 0.00677 -0.18009 C 0.00873 -0.17616 0.00677 -0.18102 0.00899 -0.17685 C 0.01159 -0.1713 0.00873 -0.17616 0.01172 -0.16852 C 0.01211 -0.16759 0.0125 -0.1662 0.01302 -0.16551 C 0.01406 -0.1632 0.01524 -0.16181 0.01641 -0.16065 C 0.01901 -0.15301 0.01797 -0.15486 0.02253 -0.1588 C 0.02292 -0.1588 0.02422 -0.16852 0.02422 -0.16829 L 0.02552 -0.18195 C 0.02565 -0.18357 0.02591 -0.18472 0.02604 -0.18658 C 0.02617 -0.18866 0.02617 -0.19028 0.0263 -0.19167 C 0.028 -0.20903 0.02591 -0.18241 0.02761 -0.20324 C 0.0293 -0.22245 0.02656 -0.19421 0.02891 -0.21806 C 0.02943 -0.23148 0.02865 -0.21111 0.02982 -0.23125 C 0.02982 -0.2331 0.02982 -0.23565 0.02995 -0.23773 C 0.03008 -0.24236 0.0306 -0.2507 0.0306 -0.25046 C 0.0306 -0.25556 0.03073 -0.25995 0.03073 -0.26412 C 0.03073 -0.26806 0.03086 -0.27176 0.03099 -0.27593 C 0.03099 -0.28519 0.03099 -0.29445 0.03099 -0.30324 L 0.03099 -0.30301 " pathEditMode="relative" rAng="0" ptsTypes="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168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4</vt:lpstr>
      <vt:lpstr>Literacy- Session 4</vt:lpstr>
      <vt:lpstr>Literacy- Session 4</vt:lpstr>
      <vt:lpstr>Now it’s your turn to write a sentence.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39</cp:revision>
  <dcterms:created xsi:type="dcterms:W3CDTF">2020-04-08T09:31:46Z</dcterms:created>
  <dcterms:modified xsi:type="dcterms:W3CDTF">2020-04-15T15:53:01Z</dcterms:modified>
</cp:coreProperties>
</file>