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0"/>
  </p:notesMasterIdLst>
  <p:sldIdLst>
    <p:sldId id="272" r:id="rId2"/>
    <p:sldId id="273" r:id="rId3"/>
    <p:sldId id="257" r:id="rId4"/>
    <p:sldId id="291" r:id="rId5"/>
    <p:sldId id="292" r:id="rId6"/>
    <p:sldId id="293" r:id="rId7"/>
    <p:sldId id="294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83978" autoAdjust="0"/>
  </p:normalViewPr>
  <p:slideViewPr>
    <p:cSldViewPr snapToGrid="0">
      <p:cViewPr varScale="1">
        <p:scale>
          <a:sx n="61" d="100"/>
          <a:sy n="61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7ED9-105B-4158-A94D-9E03D594649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453-B759-4D89-A008-A5B633096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0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453-B759-4D89-A008-A5B6330961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453-B759-4D89-A008-A5B6330961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4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453-B759-4D89-A008-A5B6330961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5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453-B759-4D89-A008-A5B6330961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6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0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9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4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9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16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6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8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8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82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6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1/boy-face-cartoon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openclipart.org/detail/1396/girl-face-carto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url=https://www.pinterest.com/teachingstation/sorting-categorizing-worksheets/&amp;psig=AOvVaw1xWhIOeXWp_7m39wC7pxv3&amp;ust=1588165653769000&amp;source=images&amp;cd=vfe&amp;ved=0CAIQjRxqFwoTCJiTqJiYi-kCFQAAAAAdAAAAAB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url=https://www.pinterest.com/teachingstation/sorting-categorizing-worksheets/&amp;psig=AOvVaw1xWhIOeXWp_7m39wC7pxv3&amp;ust=1588165653769000&amp;source=images&amp;cd=vfe&amp;ved=0CAIQjRxqFwoTCJiTqJiYi-kCFQAAAAAdAAAAABA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5859" y="331885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DB0AD-1A80-42E8-A5F3-5DF16BA19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96" y="570514"/>
            <a:ext cx="2952750" cy="1428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61FE2B-7AB5-49FD-9631-3CCBD748F7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9" r="1233"/>
          <a:stretch/>
        </p:blipFill>
        <p:spPr>
          <a:xfrm>
            <a:off x="395859" y="5137950"/>
            <a:ext cx="3600322" cy="1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16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This week the children will be sharing quantities equally. The activities provided are to be used alongside practical examples. 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8218373" y="5182315"/>
            <a:ext cx="215155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shared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1068360" y="3685763"/>
            <a:ext cx="995016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___ shared between ___ groups is ___.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1822076" y="5140233"/>
            <a:ext cx="215155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5113030" y="5195075"/>
            <a:ext cx="164660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33" y="34097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75B42-90D4-4751-B724-DB6A248FC805}"/>
              </a:ext>
            </a:extLst>
          </p:cNvPr>
          <p:cNvSpPr/>
          <p:nvPr/>
        </p:nvSpPr>
        <p:spPr>
          <a:xfrm>
            <a:off x="1406292" y="1469611"/>
            <a:ext cx="963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match the shape halves?</a:t>
            </a:r>
          </a:p>
        </p:txBody>
      </p:sp>
      <p:pic>
        <p:nvPicPr>
          <p:cNvPr id="46" name="Picture 45" descr="39 Best Sorting &amp; Categorizing Worksheets images | Worksheets ...">
            <a:hlinkClick r:id="rId2" tgtFrame="&quot;_blank&quot;"/>
            <a:extLst>
              <a:ext uri="{FF2B5EF4-FFF2-40B4-BE49-F238E27FC236}">
                <a16:creationId xmlns:a16="http://schemas.microsoft.com/office/drawing/2014/main" id="{5DE6F5BB-4F50-47C8-8B11-E70C0AD231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r="3507" b="4696"/>
          <a:stretch/>
        </p:blipFill>
        <p:spPr bwMode="auto">
          <a:xfrm>
            <a:off x="4022834" y="2428629"/>
            <a:ext cx="4146331" cy="4088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33" y="34097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 Answer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75B42-90D4-4751-B724-DB6A248FC805}"/>
              </a:ext>
            </a:extLst>
          </p:cNvPr>
          <p:cNvSpPr/>
          <p:nvPr/>
        </p:nvSpPr>
        <p:spPr>
          <a:xfrm>
            <a:off x="1406292" y="1469611"/>
            <a:ext cx="963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match the shape halves?</a:t>
            </a:r>
          </a:p>
        </p:txBody>
      </p:sp>
      <p:pic>
        <p:nvPicPr>
          <p:cNvPr id="46" name="Picture 45" descr="39 Best Sorting &amp; Categorizing Worksheets images | Worksheets ...">
            <a:hlinkClick r:id="rId2" tgtFrame="&quot;_blank&quot;"/>
            <a:extLst>
              <a:ext uri="{FF2B5EF4-FFF2-40B4-BE49-F238E27FC236}">
                <a16:creationId xmlns:a16="http://schemas.microsoft.com/office/drawing/2014/main" id="{5DE6F5BB-4F50-47C8-8B11-E70C0AD231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r="3507" b="4696"/>
          <a:stretch/>
        </p:blipFill>
        <p:spPr bwMode="auto">
          <a:xfrm>
            <a:off x="4022834" y="2428629"/>
            <a:ext cx="4146331" cy="4088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A7FF21-7AB1-44B0-A9AF-98A308F4AFBC}"/>
              </a:ext>
            </a:extLst>
          </p:cNvPr>
          <p:cNvCxnSpPr/>
          <p:nvPr/>
        </p:nvCxnSpPr>
        <p:spPr>
          <a:xfrm>
            <a:off x="4997669" y="2916621"/>
            <a:ext cx="2301765" cy="97746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A41CE2-AA37-4116-BD17-A2AFA66771EF}"/>
              </a:ext>
            </a:extLst>
          </p:cNvPr>
          <p:cNvCxnSpPr>
            <a:cxnSpLocks/>
          </p:cNvCxnSpPr>
          <p:nvPr/>
        </p:nvCxnSpPr>
        <p:spPr>
          <a:xfrm flipV="1">
            <a:off x="5121038" y="3054659"/>
            <a:ext cx="2054445" cy="70557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5F7EE-36DA-4D85-B277-944FBE3BFFA6}"/>
              </a:ext>
            </a:extLst>
          </p:cNvPr>
          <p:cNvCxnSpPr>
            <a:cxnSpLocks/>
          </p:cNvCxnSpPr>
          <p:nvPr/>
        </p:nvCxnSpPr>
        <p:spPr>
          <a:xfrm flipV="1">
            <a:off x="5008178" y="5117760"/>
            <a:ext cx="2291256" cy="105781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725789-3420-471E-B5B3-97E8C288AFFB}"/>
              </a:ext>
            </a:extLst>
          </p:cNvPr>
          <p:cNvCxnSpPr/>
          <p:nvPr/>
        </p:nvCxnSpPr>
        <p:spPr>
          <a:xfrm>
            <a:off x="4997669" y="5117760"/>
            <a:ext cx="2301765" cy="97746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2A8-1AD5-4D2D-BE65-9EA2E3D6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share the leaves equally between the dinosaurs?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1C5E2-7642-4AFC-8668-2A9F07102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05" y="5018690"/>
            <a:ext cx="3061639" cy="1356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77111-2E98-46E8-9F17-F3AEB0320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87" y="4649369"/>
            <a:ext cx="2561896" cy="1851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8269-F395-4887-AEE8-6A20FFAD3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57" y="4649369"/>
            <a:ext cx="2163654" cy="1960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F5A3E-07E4-4125-8D0C-576751767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7" y="4515770"/>
            <a:ext cx="1865376" cy="18592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FA624A-81D9-4A0E-9E44-59F1D44ECC4A}"/>
              </a:ext>
            </a:extLst>
          </p:cNvPr>
          <p:cNvSpPr/>
          <p:nvPr/>
        </p:nvSpPr>
        <p:spPr>
          <a:xfrm>
            <a:off x="2280680" y="1952964"/>
            <a:ext cx="7600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shared between ___ is ___.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0B5B0A-0EFB-4D41-9951-DB133CAC8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18" y="2821265"/>
            <a:ext cx="1486068" cy="835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A1C356-44AE-463A-A17A-14CEF5574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5502" y="2876116"/>
            <a:ext cx="1486068" cy="835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140AC5-B279-46CD-A1C3-077DA2232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2584" y="3911010"/>
            <a:ext cx="1486068" cy="835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5E0397-DBF8-40B0-8EF4-0926D4B27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7215" y="3895261"/>
            <a:ext cx="1486068" cy="835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17F586-B87C-4E6C-B106-E20F57F6D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8652" y="3813456"/>
            <a:ext cx="1486068" cy="835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475E91-7E25-4ACB-BDBD-15C01CD18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8641" y="3911010"/>
            <a:ext cx="1486068" cy="835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13F1B9-A8BF-4FA2-9948-16CE162F8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5371" y="3871882"/>
            <a:ext cx="1486068" cy="835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9A7A85-EDF7-4A46-B18B-7ACC3DF69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128" y="2823974"/>
            <a:ext cx="1486068" cy="835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1E23DD-7DA4-49C3-BE78-16CC3C7D0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6604" y="2858608"/>
            <a:ext cx="1486068" cy="835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20F7EE-8846-4FC4-A50B-895E67453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023" y="2872845"/>
            <a:ext cx="1486068" cy="8359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801C48-02FD-425D-BAA2-FFB80F306C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3049" y="2872845"/>
            <a:ext cx="1486068" cy="835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B0FED4-62B0-4EF0-98E8-C3306E27A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4234" y="2823974"/>
            <a:ext cx="1486068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2A8-1AD5-4D2D-BE65-9EA2E3D6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share the leaves equally between the dinosaurs?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1C5E2-7642-4AFC-8668-2A9F07102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05" y="5018690"/>
            <a:ext cx="3061639" cy="1356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77111-2E98-46E8-9F17-F3AEB0320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87" y="4649369"/>
            <a:ext cx="2561896" cy="1851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8269-F395-4887-AEE8-6A20FFAD3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57" y="4649369"/>
            <a:ext cx="2163654" cy="1960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F5A3E-07E4-4125-8D0C-576751767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7" y="4515770"/>
            <a:ext cx="1865376" cy="18592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FA624A-81D9-4A0E-9E44-59F1D44ECC4A}"/>
              </a:ext>
            </a:extLst>
          </p:cNvPr>
          <p:cNvSpPr/>
          <p:nvPr/>
        </p:nvSpPr>
        <p:spPr>
          <a:xfrm>
            <a:off x="2280680" y="1952964"/>
            <a:ext cx="7600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shared between ___ is ___.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0B5B0A-0EFB-4D41-9951-DB133CAC8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18" y="2821265"/>
            <a:ext cx="1486068" cy="835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A1C356-44AE-463A-A17A-14CEF5574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5502" y="2876116"/>
            <a:ext cx="1486068" cy="835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140AC5-B279-46CD-A1C3-077DA2232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2584" y="3911010"/>
            <a:ext cx="1486068" cy="835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5E0397-DBF8-40B0-8EF4-0926D4B27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7215" y="3895261"/>
            <a:ext cx="1486068" cy="835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17F586-B87C-4E6C-B106-E20F57F6D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8652" y="3813456"/>
            <a:ext cx="1486068" cy="835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475E91-7E25-4ACB-BDBD-15C01CD18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8641" y="3911010"/>
            <a:ext cx="1486068" cy="835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13F1B9-A8BF-4FA2-9948-16CE162F8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5371" y="3871882"/>
            <a:ext cx="1486068" cy="835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9A7A85-EDF7-4A46-B18B-7ACC3DF69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128" y="2823974"/>
            <a:ext cx="1486068" cy="835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1E23DD-7DA4-49C3-BE78-16CC3C7D0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6604" y="2858608"/>
            <a:ext cx="1486068" cy="835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20F7EE-8846-4FC4-A50B-895E67453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023" y="2872845"/>
            <a:ext cx="1486068" cy="8359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801C48-02FD-425D-BAA2-FFB80F306C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3049" y="2872845"/>
            <a:ext cx="1486068" cy="835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B0FED4-62B0-4EF0-98E8-C3306E27A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4234" y="2823974"/>
            <a:ext cx="1486068" cy="8359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265D33-3B4D-474A-84BA-35CABEB6C86F}"/>
              </a:ext>
            </a:extLst>
          </p:cNvPr>
          <p:cNvSpPr/>
          <p:nvPr/>
        </p:nvSpPr>
        <p:spPr>
          <a:xfrm>
            <a:off x="7179955" y="1616009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D8DDB-A7A5-4116-9DE5-7EFEE2BAC861}"/>
              </a:ext>
            </a:extLst>
          </p:cNvPr>
          <p:cNvSpPr/>
          <p:nvPr/>
        </p:nvSpPr>
        <p:spPr>
          <a:xfrm>
            <a:off x="8871450" y="1597753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69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944 0.4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0.06094 0.26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5065 0.4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3862 0.2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-0.2737 0.45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-0.27709 0.26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4987 0.43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14831 0.3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54258 0.379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5287 0.356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29375 0.2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4192 0.35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7130-7DB7-434D-AD6F-598FD0EA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help the queen bee share the bees equally?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B074C-AF04-4EEA-A912-952274CA6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51" y="3071929"/>
            <a:ext cx="3241297" cy="31764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877F11-C160-486F-94CD-763C3E7A6C5A}"/>
              </a:ext>
            </a:extLst>
          </p:cNvPr>
          <p:cNvCxnSpPr/>
          <p:nvPr/>
        </p:nvCxnSpPr>
        <p:spPr>
          <a:xfrm flipV="1">
            <a:off x="7378262" y="4067503"/>
            <a:ext cx="1103586" cy="2995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3EB18C-20F7-4DBF-89FC-87132F2D85E7}"/>
              </a:ext>
            </a:extLst>
          </p:cNvPr>
          <p:cNvCxnSpPr>
            <a:cxnSpLocks/>
          </p:cNvCxnSpPr>
          <p:nvPr/>
        </p:nvCxnSpPr>
        <p:spPr>
          <a:xfrm>
            <a:off x="3710151" y="4067503"/>
            <a:ext cx="1103586" cy="2773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6E7EF67-402F-4449-9E8C-37B44A011006}"/>
              </a:ext>
            </a:extLst>
          </p:cNvPr>
          <p:cNvSpPr/>
          <p:nvPr/>
        </p:nvSpPr>
        <p:spPr>
          <a:xfrm>
            <a:off x="468854" y="2112579"/>
            <a:ext cx="3241297" cy="3042745"/>
          </a:xfrm>
          <a:prstGeom prst="ellips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DA0FA7-4DB8-44C6-98D9-15061F065FC6}"/>
              </a:ext>
            </a:extLst>
          </p:cNvPr>
          <p:cNvSpPr/>
          <p:nvPr/>
        </p:nvSpPr>
        <p:spPr>
          <a:xfrm>
            <a:off x="8481848" y="2107849"/>
            <a:ext cx="3241297" cy="3042745"/>
          </a:xfrm>
          <a:prstGeom prst="ellips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E451C6-2D13-4356-8E7B-88CD97A5E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93" y="1345849"/>
            <a:ext cx="1408176" cy="152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EB40BA-31AC-4827-8712-D555B238C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55" y="5353949"/>
            <a:ext cx="568563" cy="5944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785A2C-1F89-4E9C-896E-57C3CDA80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1" y="4853345"/>
            <a:ext cx="568563" cy="594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C6A767-8F8A-4153-A2BB-D29017A74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25" y="3750356"/>
            <a:ext cx="568563" cy="5944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AFACF0-F5E5-48FC-9105-ACEC64FD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90" y="5473017"/>
            <a:ext cx="568563" cy="594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00592E-6EB0-48C8-AB09-F77E0656F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8" y="5175768"/>
            <a:ext cx="568563" cy="594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A8D8D6-6AA7-4911-8D78-3284CA013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78" y="3124073"/>
            <a:ext cx="568563" cy="5944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3D181A-6853-4C78-883E-B5DE4489A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28" y="4548139"/>
            <a:ext cx="568563" cy="5944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E019E6-72CB-4EAB-BDC6-A5F85D3C9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23" y="3945596"/>
            <a:ext cx="568563" cy="5944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9C0BEE-BEC8-4A35-818D-7D6ABBF0F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78" y="3755203"/>
            <a:ext cx="568563" cy="5944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206F28-8D55-4BEE-9C03-5468AC6C5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54" y="5550872"/>
            <a:ext cx="568563" cy="5944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33214E-4823-4DC1-B391-F434E57F3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11" y="5363287"/>
            <a:ext cx="568563" cy="594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525C683-505D-4AF9-9356-36EE0D018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6" y="4275510"/>
            <a:ext cx="568563" cy="5944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D341D3F-F405-4629-AA01-36BF18C05C7B}"/>
              </a:ext>
            </a:extLst>
          </p:cNvPr>
          <p:cNvSpPr/>
          <p:nvPr/>
        </p:nvSpPr>
        <p:spPr>
          <a:xfrm>
            <a:off x="7656060" y="4845388"/>
            <a:ext cx="2579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</a:rPr>
              <a:t>12 shared between 2 is 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218373-49B5-478E-9FEA-D9E875C08008}"/>
              </a:ext>
            </a:extLst>
          </p:cNvPr>
          <p:cNvSpPr/>
          <p:nvPr/>
        </p:nvSpPr>
        <p:spPr>
          <a:xfrm>
            <a:off x="6018496" y="2352641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561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30104 -0.4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4026 -0.378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41888 -0.0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322 -0.3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30104 -0.4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3806 0.1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42747 -0.0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3793 -0.092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37982 -0.1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40026 -0.40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0104 -0.4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42839 -0.073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974" y="488730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B786AF-967A-4C1E-8845-CC34B563F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96" y="570514"/>
            <a:ext cx="2952750" cy="1428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880DC1-88BD-4ADA-9368-FDEF9813FA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9" r="1233"/>
          <a:stretch/>
        </p:blipFill>
        <p:spPr>
          <a:xfrm>
            <a:off x="376876" y="5120037"/>
            <a:ext cx="3600322" cy="1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567</TotalTime>
  <Words>140</Words>
  <Application>Microsoft Office PowerPoint</Application>
  <PresentationFormat>Widescreen</PresentationFormat>
  <Paragraphs>29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Comic Sans MS</vt:lpstr>
      <vt:lpstr>Corbel</vt:lpstr>
      <vt:lpstr>Basis</vt:lpstr>
      <vt:lpstr>EYFS Maths</vt:lpstr>
      <vt:lpstr>Message to parents</vt:lpstr>
      <vt:lpstr>Warm Up Let’s warm up our brains ready to learn.</vt:lpstr>
      <vt:lpstr>Warm Up Answer </vt:lpstr>
      <vt:lpstr>Can you share the leaves equally between the dinosaurs?</vt:lpstr>
      <vt:lpstr>Can you share the leaves equally between the dinosaurs?</vt:lpstr>
      <vt:lpstr>Can you help the queen bee share the bees equally?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41</cp:revision>
  <dcterms:created xsi:type="dcterms:W3CDTF">2020-03-20T11:22:32Z</dcterms:created>
  <dcterms:modified xsi:type="dcterms:W3CDTF">2020-04-28T13:34:25Z</dcterms:modified>
</cp:coreProperties>
</file>