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1" r:id="rId3"/>
    <p:sldId id="277" r:id="rId4"/>
    <p:sldId id="258" r:id="rId5"/>
    <p:sldId id="259" r:id="rId6"/>
    <p:sldId id="260" r:id="rId7"/>
    <p:sldId id="263" r:id="rId8"/>
    <p:sldId id="267" r:id="rId9"/>
    <p:sldId id="278" r:id="rId10"/>
    <p:sldId id="282" r:id="rId11"/>
    <p:sldId id="279" r:id="rId12"/>
    <p:sldId id="281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slide" Target="slide1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901EA-B3E1-4164-A0D7-E2A021AAB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4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D8F8A914-530B-4A60-8970-905938A2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348020"/>
            <a:ext cx="2968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7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04" y="2020280"/>
            <a:ext cx="5923722" cy="821634"/>
          </a:xfrm>
          <a:solidFill>
            <a:schemeClr val="accent2">
              <a:lumMod val="75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Click on your class teddy.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6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287E8DE3-47CA-48DF-A7F5-29BF069C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4814774"/>
            <a:ext cx="1698795" cy="1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96E8C1-07E0-46A0-A614-57304A93E3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1139" r="6022" b="23947"/>
          <a:stretch/>
        </p:blipFill>
        <p:spPr>
          <a:xfrm>
            <a:off x="2427176" y="3171507"/>
            <a:ext cx="2965174" cy="3401012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9E7F516-1483-46D2-AA78-E3F553D2EC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r="6796" b="25086"/>
          <a:stretch/>
        </p:blipFill>
        <p:spPr>
          <a:xfrm>
            <a:off x="7694040" y="3171506"/>
            <a:ext cx="3026584" cy="34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6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287E8DE3-47CA-48DF-A7F5-29BF069C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4814774"/>
            <a:ext cx="1698795" cy="1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758DF2-3E1B-49C1-9907-E7067B263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04" t="23320" r="35761" b="7999"/>
          <a:stretch/>
        </p:blipFill>
        <p:spPr>
          <a:xfrm>
            <a:off x="4795635" y="1320573"/>
            <a:ext cx="3744234" cy="517563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7019712-1027-4198-B000-E4597ECFB7CA}"/>
              </a:ext>
            </a:extLst>
          </p:cNvPr>
          <p:cNvGrpSpPr/>
          <p:nvPr/>
        </p:nvGrpSpPr>
        <p:grpSpPr>
          <a:xfrm>
            <a:off x="2474684" y="5759543"/>
            <a:ext cx="2745768" cy="738664"/>
            <a:chOff x="2474684" y="5759543"/>
            <a:chExt cx="2745768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7413A8-4F05-48A5-B884-A899D08183E3}"/>
                </a:ext>
              </a:extLst>
            </p:cNvPr>
            <p:cNvSpPr txBox="1"/>
            <p:nvPr/>
          </p:nvSpPr>
          <p:spPr>
            <a:xfrm>
              <a:off x="2474684" y="5759543"/>
              <a:ext cx="1739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A reward</a:t>
              </a:r>
            </a:p>
            <a:p>
              <a:endParaRPr lang="en-GB" sz="1400" dirty="0">
                <a:highlight>
                  <a:srgbClr val="00FF00"/>
                </a:highlight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E30347E-3C4D-475F-8BF8-D71BA9533A47}"/>
                </a:ext>
              </a:extLst>
            </p:cNvPr>
            <p:cNvSpPr/>
            <p:nvPr/>
          </p:nvSpPr>
          <p:spPr>
            <a:xfrm rot="20981075" flipV="1">
              <a:off x="4164260" y="5761835"/>
              <a:ext cx="1056192" cy="31432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6B0CF7-F5D2-4392-9B38-7A43C9FA54B2}"/>
              </a:ext>
            </a:extLst>
          </p:cNvPr>
          <p:cNvGrpSpPr/>
          <p:nvPr/>
        </p:nvGrpSpPr>
        <p:grpSpPr>
          <a:xfrm>
            <a:off x="1744067" y="1866264"/>
            <a:ext cx="3882357" cy="1231106"/>
            <a:chOff x="1744067" y="1866264"/>
            <a:chExt cx="3882357" cy="1231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3BF29-F4E1-483F-BE77-EAA34291AA4E}"/>
                </a:ext>
              </a:extLst>
            </p:cNvPr>
            <p:cNvSpPr txBox="1"/>
            <p:nvPr/>
          </p:nvSpPr>
          <p:spPr>
            <a:xfrm>
              <a:off x="1744067" y="1866264"/>
              <a:ext cx="301306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What do they look like?</a:t>
              </a:r>
            </a:p>
            <a:p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FD9DA18-010E-4BAF-BAE1-DDC37F3FD45F}"/>
                </a:ext>
              </a:extLst>
            </p:cNvPr>
            <p:cNvSpPr/>
            <p:nvPr/>
          </p:nvSpPr>
          <p:spPr>
            <a:xfrm rot="899457" flipV="1">
              <a:off x="4022405" y="2529971"/>
              <a:ext cx="1604019" cy="294776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83E4A2-C3A3-4750-ABCF-1085E5E90614}"/>
              </a:ext>
            </a:extLst>
          </p:cNvPr>
          <p:cNvGrpSpPr/>
          <p:nvPr/>
        </p:nvGrpSpPr>
        <p:grpSpPr>
          <a:xfrm>
            <a:off x="1750614" y="3771980"/>
            <a:ext cx="3480861" cy="1540933"/>
            <a:chOff x="1750614" y="3771980"/>
            <a:chExt cx="3480861" cy="15409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317CAD-6D1F-472E-8321-F3FFFB49AD4B}"/>
                </a:ext>
              </a:extLst>
            </p:cNvPr>
            <p:cNvSpPr txBox="1"/>
            <p:nvPr/>
          </p:nvSpPr>
          <p:spPr>
            <a:xfrm>
              <a:off x="1995914" y="4512694"/>
              <a:ext cx="195919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The colour</a:t>
              </a:r>
            </a:p>
            <a:p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871D7E-B104-45A6-8CA8-CFFC8E442961}"/>
                </a:ext>
              </a:extLst>
            </p:cNvPr>
            <p:cNvSpPr txBox="1"/>
            <p:nvPr/>
          </p:nvSpPr>
          <p:spPr>
            <a:xfrm>
              <a:off x="1750614" y="3771980"/>
              <a:ext cx="221406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The pattern</a:t>
              </a:r>
            </a:p>
            <a:p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4B2FF3F2-FE2F-447F-90BA-3154668A3071}"/>
                </a:ext>
              </a:extLst>
            </p:cNvPr>
            <p:cNvSpPr/>
            <p:nvPr/>
          </p:nvSpPr>
          <p:spPr>
            <a:xfrm rot="20981075" flipV="1">
              <a:off x="3875699" y="4343361"/>
              <a:ext cx="1345613" cy="26165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250281C8-85CC-498D-AE7E-96A663D5F1D3}"/>
                </a:ext>
              </a:extLst>
            </p:cNvPr>
            <p:cNvSpPr/>
            <p:nvPr/>
          </p:nvSpPr>
          <p:spPr>
            <a:xfrm rot="618925">
              <a:off x="3885862" y="3858180"/>
              <a:ext cx="1345613" cy="26165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5ECFF1-083A-4420-844F-E7FD2931015F}"/>
              </a:ext>
            </a:extLst>
          </p:cNvPr>
          <p:cNvGrpSpPr/>
          <p:nvPr/>
        </p:nvGrpSpPr>
        <p:grpSpPr>
          <a:xfrm>
            <a:off x="7831404" y="5275160"/>
            <a:ext cx="4268491" cy="1231106"/>
            <a:chOff x="7709998" y="4937081"/>
            <a:chExt cx="4268491" cy="12311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4A5A81-6278-432A-A771-8F42283191F5}"/>
                </a:ext>
              </a:extLst>
            </p:cNvPr>
            <p:cNvSpPr txBox="1"/>
            <p:nvPr/>
          </p:nvSpPr>
          <p:spPr>
            <a:xfrm>
              <a:off x="8578372" y="4937081"/>
              <a:ext cx="34001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What to do if they are found?</a:t>
              </a:r>
            </a:p>
            <a:p>
              <a:pPr algn="ctr"/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90D48154-D929-4196-BD09-5472B025FFEB}"/>
                </a:ext>
              </a:extLst>
            </p:cNvPr>
            <p:cNvSpPr/>
            <p:nvPr/>
          </p:nvSpPr>
          <p:spPr>
            <a:xfrm rot="12025642" flipV="1">
              <a:off x="7709998" y="5201430"/>
              <a:ext cx="1345613" cy="26165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85B588-611A-42F3-8EF4-70853BB64406}"/>
              </a:ext>
            </a:extLst>
          </p:cNvPr>
          <p:cNvGrpSpPr/>
          <p:nvPr/>
        </p:nvGrpSpPr>
        <p:grpSpPr>
          <a:xfrm>
            <a:off x="7841455" y="3613352"/>
            <a:ext cx="4076390" cy="1231106"/>
            <a:chOff x="7613598" y="3701362"/>
            <a:chExt cx="4076390" cy="12311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0D7EB1-72E9-41CF-9181-7A6C44BB08DF}"/>
                </a:ext>
              </a:extLst>
            </p:cNvPr>
            <p:cNvSpPr txBox="1"/>
            <p:nvPr/>
          </p:nvSpPr>
          <p:spPr>
            <a:xfrm>
              <a:off x="8504210" y="3701362"/>
              <a:ext cx="318577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When/Where did they go missing?</a:t>
              </a:r>
            </a:p>
            <a:p>
              <a:pPr algn="ctr"/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1D8DA9C8-1E9C-4022-89CB-12A309571AB5}"/>
                </a:ext>
              </a:extLst>
            </p:cNvPr>
            <p:cNvSpPr/>
            <p:nvPr/>
          </p:nvSpPr>
          <p:spPr>
            <a:xfrm rot="9749843" flipV="1">
              <a:off x="7613598" y="4589772"/>
              <a:ext cx="1191437" cy="27254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F27225-DB29-4D35-853B-3120C2358DFC}"/>
              </a:ext>
            </a:extLst>
          </p:cNvPr>
          <p:cNvGrpSpPr/>
          <p:nvPr/>
        </p:nvGrpSpPr>
        <p:grpSpPr>
          <a:xfrm>
            <a:off x="7966418" y="2106163"/>
            <a:ext cx="4133477" cy="800219"/>
            <a:chOff x="7966418" y="2106163"/>
            <a:chExt cx="4133477" cy="8002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E50D21-77FB-4E36-B44D-470DC67D7AA1}"/>
                </a:ext>
              </a:extLst>
            </p:cNvPr>
            <p:cNvSpPr txBox="1"/>
            <p:nvPr/>
          </p:nvSpPr>
          <p:spPr>
            <a:xfrm>
              <a:off x="9093944" y="2106163"/>
              <a:ext cx="300595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What is missing?</a:t>
              </a:r>
            </a:p>
            <a:p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E6F2A1F1-46CA-4779-9660-8C0E55CC6499}"/>
                </a:ext>
              </a:extLst>
            </p:cNvPr>
            <p:cNvSpPr/>
            <p:nvPr/>
          </p:nvSpPr>
          <p:spPr>
            <a:xfrm rot="9749843" flipV="1">
              <a:off x="7966418" y="2466865"/>
              <a:ext cx="1191437" cy="27254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839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603AD4-7421-41D0-B8A2-707DB0230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9" t="23614" r="35530" b="7611"/>
          <a:stretch/>
        </p:blipFill>
        <p:spPr>
          <a:xfrm>
            <a:off x="4668662" y="1322376"/>
            <a:ext cx="3745215" cy="5246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6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287E8DE3-47CA-48DF-A7F5-29BF069C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4814774"/>
            <a:ext cx="1698795" cy="1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7019712-1027-4198-B000-E4597ECFB7CA}"/>
              </a:ext>
            </a:extLst>
          </p:cNvPr>
          <p:cNvGrpSpPr/>
          <p:nvPr/>
        </p:nvGrpSpPr>
        <p:grpSpPr>
          <a:xfrm>
            <a:off x="2216817" y="5616657"/>
            <a:ext cx="2745768" cy="738664"/>
            <a:chOff x="2474684" y="5759543"/>
            <a:chExt cx="2745768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7413A8-4F05-48A5-B884-A899D08183E3}"/>
                </a:ext>
              </a:extLst>
            </p:cNvPr>
            <p:cNvSpPr txBox="1"/>
            <p:nvPr/>
          </p:nvSpPr>
          <p:spPr>
            <a:xfrm>
              <a:off x="2474684" y="5759543"/>
              <a:ext cx="1739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A reward</a:t>
              </a:r>
            </a:p>
            <a:p>
              <a:endParaRPr lang="en-GB" sz="1400" dirty="0">
                <a:highlight>
                  <a:srgbClr val="00FF00"/>
                </a:highlight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E30347E-3C4D-475F-8BF8-D71BA9533A47}"/>
                </a:ext>
              </a:extLst>
            </p:cNvPr>
            <p:cNvSpPr/>
            <p:nvPr/>
          </p:nvSpPr>
          <p:spPr>
            <a:xfrm rot="20981075" flipV="1">
              <a:off x="4164260" y="5761835"/>
              <a:ext cx="1056192" cy="31432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6B0CF7-F5D2-4392-9B38-7A43C9FA54B2}"/>
              </a:ext>
            </a:extLst>
          </p:cNvPr>
          <p:cNvGrpSpPr/>
          <p:nvPr/>
        </p:nvGrpSpPr>
        <p:grpSpPr>
          <a:xfrm>
            <a:off x="1244297" y="1890719"/>
            <a:ext cx="3882357" cy="1231106"/>
            <a:chOff x="1744067" y="1866264"/>
            <a:chExt cx="3882357" cy="1231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A3BF29-F4E1-483F-BE77-EAA34291AA4E}"/>
                </a:ext>
              </a:extLst>
            </p:cNvPr>
            <p:cNvSpPr txBox="1"/>
            <p:nvPr/>
          </p:nvSpPr>
          <p:spPr>
            <a:xfrm>
              <a:off x="1744067" y="1866264"/>
              <a:ext cx="301306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What do they look like?</a:t>
              </a:r>
            </a:p>
            <a:p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DFD9DA18-010E-4BAF-BAE1-DDC37F3FD45F}"/>
                </a:ext>
              </a:extLst>
            </p:cNvPr>
            <p:cNvSpPr/>
            <p:nvPr/>
          </p:nvSpPr>
          <p:spPr>
            <a:xfrm rot="899457" flipV="1">
              <a:off x="4022405" y="2529971"/>
              <a:ext cx="1604019" cy="294776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83E4A2-C3A3-4750-ABCF-1085E5E90614}"/>
              </a:ext>
            </a:extLst>
          </p:cNvPr>
          <p:cNvGrpSpPr/>
          <p:nvPr/>
        </p:nvGrpSpPr>
        <p:grpSpPr>
          <a:xfrm>
            <a:off x="1413331" y="3806362"/>
            <a:ext cx="3480861" cy="1540933"/>
            <a:chOff x="1750614" y="3771980"/>
            <a:chExt cx="3480861" cy="15409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317CAD-6D1F-472E-8321-F3FFFB49AD4B}"/>
                </a:ext>
              </a:extLst>
            </p:cNvPr>
            <p:cNvSpPr txBox="1"/>
            <p:nvPr/>
          </p:nvSpPr>
          <p:spPr>
            <a:xfrm>
              <a:off x="1995914" y="4512694"/>
              <a:ext cx="195919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The colour</a:t>
              </a:r>
            </a:p>
            <a:p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871D7E-B104-45A6-8CA8-CFFC8E442961}"/>
                </a:ext>
              </a:extLst>
            </p:cNvPr>
            <p:cNvSpPr txBox="1"/>
            <p:nvPr/>
          </p:nvSpPr>
          <p:spPr>
            <a:xfrm>
              <a:off x="1750614" y="3771980"/>
              <a:ext cx="221406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The pattern</a:t>
              </a:r>
            </a:p>
            <a:p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4B2FF3F2-FE2F-447F-90BA-3154668A3071}"/>
                </a:ext>
              </a:extLst>
            </p:cNvPr>
            <p:cNvSpPr/>
            <p:nvPr/>
          </p:nvSpPr>
          <p:spPr>
            <a:xfrm rot="20981075" flipV="1">
              <a:off x="3875699" y="4343361"/>
              <a:ext cx="1345613" cy="26165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250281C8-85CC-498D-AE7E-96A663D5F1D3}"/>
                </a:ext>
              </a:extLst>
            </p:cNvPr>
            <p:cNvSpPr/>
            <p:nvPr/>
          </p:nvSpPr>
          <p:spPr>
            <a:xfrm rot="618925">
              <a:off x="3885862" y="3858180"/>
              <a:ext cx="1345613" cy="26165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5ECFF1-083A-4420-844F-E7FD2931015F}"/>
              </a:ext>
            </a:extLst>
          </p:cNvPr>
          <p:cNvGrpSpPr/>
          <p:nvPr/>
        </p:nvGrpSpPr>
        <p:grpSpPr>
          <a:xfrm>
            <a:off x="7837467" y="5077074"/>
            <a:ext cx="4268491" cy="1231106"/>
            <a:chOff x="7709998" y="4937081"/>
            <a:chExt cx="4268491" cy="12311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4A5A81-6278-432A-A771-8F42283191F5}"/>
                </a:ext>
              </a:extLst>
            </p:cNvPr>
            <p:cNvSpPr txBox="1"/>
            <p:nvPr/>
          </p:nvSpPr>
          <p:spPr>
            <a:xfrm>
              <a:off x="8578372" y="4937081"/>
              <a:ext cx="340011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What to do if they are found?</a:t>
              </a:r>
            </a:p>
            <a:p>
              <a:pPr algn="ctr"/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90D48154-D929-4196-BD09-5472B025FFEB}"/>
                </a:ext>
              </a:extLst>
            </p:cNvPr>
            <p:cNvSpPr/>
            <p:nvPr/>
          </p:nvSpPr>
          <p:spPr>
            <a:xfrm rot="12025642" flipV="1">
              <a:off x="7709998" y="5201430"/>
              <a:ext cx="1345613" cy="26165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85B588-611A-42F3-8EF4-70853BB64406}"/>
              </a:ext>
            </a:extLst>
          </p:cNvPr>
          <p:cNvGrpSpPr/>
          <p:nvPr/>
        </p:nvGrpSpPr>
        <p:grpSpPr>
          <a:xfrm>
            <a:off x="7850871" y="3472278"/>
            <a:ext cx="4076390" cy="1231106"/>
            <a:chOff x="7613598" y="3701362"/>
            <a:chExt cx="4076390" cy="12311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0D7EB1-72E9-41CF-9181-7A6C44BB08DF}"/>
                </a:ext>
              </a:extLst>
            </p:cNvPr>
            <p:cNvSpPr txBox="1"/>
            <p:nvPr/>
          </p:nvSpPr>
          <p:spPr>
            <a:xfrm>
              <a:off x="8504210" y="3701362"/>
              <a:ext cx="318577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When/Where did they go missing?</a:t>
              </a:r>
            </a:p>
            <a:p>
              <a:pPr algn="ctr"/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1D8DA9C8-1E9C-4022-89CB-12A309571AB5}"/>
                </a:ext>
              </a:extLst>
            </p:cNvPr>
            <p:cNvSpPr/>
            <p:nvPr/>
          </p:nvSpPr>
          <p:spPr>
            <a:xfrm rot="9749843" flipV="1">
              <a:off x="7613598" y="4589772"/>
              <a:ext cx="1191437" cy="27254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F27225-DB29-4D35-853B-3120C2358DFC}"/>
              </a:ext>
            </a:extLst>
          </p:cNvPr>
          <p:cNvGrpSpPr/>
          <p:nvPr/>
        </p:nvGrpSpPr>
        <p:grpSpPr>
          <a:xfrm>
            <a:off x="7966418" y="2106163"/>
            <a:ext cx="4133477" cy="800219"/>
            <a:chOff x="7966418" y="2106163"/>
            <a:chExt cx="4133477" cy="8002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E50D21-77FB-4E36-B44D-470DC67D7AA1}"/>
                </a:ext>
              </a:extLst>
            </p:cNvPr>
            <p:cNvSpPr txBox="1"/>
            <p:nvPr/>
          </p:nvSpPr>
          <p:spPr>
            <a:xfrm>
              <a:off x="9093944" y="2106163"/>
              <a:ext cx="300595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What is missing?</a:t>
              </a:r>
            </a:p>
            <a:p>
              <a:endParaRPr lang="en-GB" dirty="0">
                <a:highlight>
                  <a:srgbClr val="00FF00"/>
                </a:highlight>
              </a:endParaRP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E6F2A1F1-46CA-4779-9660-8C0E55CC6499}"/>
                </a:ext>
              </a:extLst>
            </p:cNvPr>
            <p:cNvSpPr/>
            <p:nvPr/>
          </p:nvSpPr>
          <p:spPr>
            <a:xfrm rot="9749843" flipV="1">
              <a:off x="7966418" y="2466865"/>
              <a:ext cx="1191437" cy="27254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886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052" y="19705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make a poster to find the underpants thief!</a:t>
            </a:r>
          </a:p>
        </p:txBody>
      </p:sp>
      <p:pic>
        <p:nvPicPr>
          <p:cNvPr id="11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0B02B9F3-1C5A-4316-8683-31E760267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348020"/>
            <a:ext cx="2968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3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93102" y="2866363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sh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058010" y="286636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066783" y="293947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77684" y="286854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114183" y="289886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105410" y="288666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093102" y="290479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084329" y="288073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097488" y="289563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077683" y="288873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105932" y="287177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ch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230F985-162E-43FE-81BD-99CA201BAA13}"/>
              </a:ext>
            </a:extLst>
          </p:cNvPr>
          <p:cNvGrpSpPr/>
          <p:nvPr/>
        </p:nvGrpSpPr>
        <p:grpSpPr>
          <a:xfrm>
            <a:off x="7080303" y="1601770"/>
            <a:ext cx="3472070" cy="4929809"/>
            <a:chOff x="7080303" y="1601770"/>
            <a:chExt cx="3472070" cy="492980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9657C9-28C5-49F8-949C-736D9FFB0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957" t="20276" r="29565" b="7805"/>
            <a:stretch/>
          </p:blipFill>
          <p:spPr>
            <a:xfrm>
              <a:off x="7080303" y="1601770"/>
              <a:ext cx="3472070" cy="492980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D979C4-EC61-4DE8-9F74-39790F1485E8}"/>
                </a:ext>
              </a:extLst>
            </p:cNvPr>
            <p:cNvSpPr/>
            <p:nvPr/>
          </p:nvSpPr>
          <p:spPr>
            <a:xfrm>
              <a:off x="7772770" y="1988189"/>
              <a:ext cx="2369520" cy="2680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0BA120-4434-40E7-B0AF-77D4BA2A2C55}"/>
              </a:ext>
            </a:extLst>
          </p:cNvPr>
          <p:cNvGrpSpPr/>
          <p:nvPr/>
        </p:nvGrpSpPr>
        <p:grpSpPr>
          <a:xfrm>
            <a:off x="1402457" y="1585739"/>
            <a:ext cx="3472070" cy="4929809"/>
            <a:chOff x="1402457" y="1585739"/>
            <a:chExt cx="3472070" cy="492980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1C0311-CAA9-4887-9791-EB717CAE0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957" t="17569" r="29565" b="10512"/>
            <a:stretch/>
          </p:blipFill>
          <p:spPr>
            <a:xfrm>
              <a:off x="1402457" y="1585739"/>
              <a:ext cx="3472070" cy="49298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DF3CAC-3BAA-49E0-B792-F80E03DE0FC5}"/>
                </a:ext>
              </a:extLst>
            </p:cNvPr>
            <p:cNvSpPr/>
            <p:nvPr/>
          </p:nvSpPr>
          <p:spPr>
            <a:xfrm>
              <a:off x="2111074" y="1988189"/>
              <a:ext cx="2205776" cy="2671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42411" y="4955161"/>
            <a:ext cx="537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51243" y="4955161"/>
            <a:ext cx="54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27432" y="4955161"/>
            <a:ext cx="9140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ll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494489" y="4955161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628137" y="495516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627023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7391C1-98B3-41E8-90B5-757FAAC6B5CC}"/>
              </a:ext>
            </a:extLst>
          </p:cNvPr>
          <p:cNvGrpSpPr/>
          <p:nvPr/>
        </p:nvGrpSpPr>
        <p:grpSpPr>
          <a:xfrm>
            <a:off x="2049710" y="2493253"/>
            <a:ext cx="2376516" cy="2060627"/>
            <a:chOff x="2631358" y="3058329"/>
            <a:chExt cx="1348568" cy="1166191"/>
          </a:xfrm>
        </p:grpSpPr>
        <p:pic>
          <p:nvPicPr>
            <p:cNvPr id="4" name="Picture 2" descr="Full Empty Stock Illustrations – 25,541 Full Empty Stock ...">
              <a:extLst>
                <a:ext uri="{FF2B5EF4-FFF2-40B4-BE49-F238E27FC236}">
                  <a16:creationId xmlns:a16="http://schemas.microsoft.com/office/drawing/2014/main" id="{6735EAEA-D66C-4550-91AB-765A756886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3" t="20432" r="67767" b="12664"/>
            <a:stretch/>
          </p:blipFill>
          <p:spPr bwMode="auto">
            <a:xfrm>
              <a:off x="2631358" y="3058329"/>
              <a:ext cx="699358" cy="116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Full Empty Stock Illustrations – 25,541 Full Empty Stock ...">
              <a:extLst>
                <a:ext uri="{FF2B5EF4-FFF2-40B4-BE49-F238E27FC236}">
                  <a16:creationId xmlns:a16="http://schemas.microsoft.com/office/drawing/2014/main" id="{A79E2339-DBD8-4EB2-8837-C995F173E3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46" t="20432" r="6955" b="12664"/>
            <a:stretch/>
          </p:blipFill>
          <p:spPr bwMode="auto">
            <a:xfrm>
              <a:off x="3280568" y="3058329"/>
              <a:ext cx="699358" cy="116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C504F39-01FD-47ED-B5C8-CF86EBFBED42}"/>
              </a:ext>
            </a:extLst>
          </p:cNvPr>
          <p:cNvSpPr/>
          <p:nvPr/>
        </p:nvSpPr>
        <p:spPr>
          <a:xfrm rot="19545646" flipV="1">
            <a:off x="1521718" y="3578454"/>
            <a:ext cx="662504" cy="26573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Zip Clipart Images, Stock Photos &amp; Vectors | Shutterstock">
            <a:extLst>
              <a:ext uri="{FF2B5EF4-FFF2-40B4-BE49-F238E27FC236}">
                <a16:creationId xmlns:a16="http://schemas.microsoft.com/office/drawing/2014/main" id="{C95F4D7B-5783-46A3-8B9E-9755D1A33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5842"/>
          <a:stretch/>
        </p:blipFill>
        <p:spPr bwMode="auto">
          <a:xfrm rot="19967716">
            <a:off x="8059045" y="1985586"/>
            <a:ext cx="1532631" cy="25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202C201-BFDA-4A0B-BF1B-3381B5E5E70B}"/>
              </a:ext>
            </a:extLst>
          </p:cNvPr>
          <p:cNvGrpSpPr/>
          <p:nvPr/>
        </p:nvGrpSpPr>
        <p:grpSpPr>
          <a:xfrm>
            <a:off x="6999838" y="1563066"/>
            <a:ext cx="3485322" cy="4929809"/>
            <a:chOff x="6999838" y="1563066"/>
            <a:chExt cx="3485322" cy="49298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EFC004-99CE-4FCC-BFFE-0F3485126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957" t="21242" r="29456" b="6838"/>
            <a:stretch/>
          </p:blipFill>
          <p:spPr>
            <a:xfrm>
              <a:off x="6999838" y="1563066"/>
              <a:ext cx="3485322" cy="492980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25F4C1-2821-4AA3-B046-2640A813FF97}"/>
                </a:ext>
              </a:extLst>
            </p:cNvPr>
            <p:cNvSpPr/>
            <p:nvPr/>
          </p:nvSpPr>
          <p:spPr>
            <a:xfrm>
              <a:off x="7524925" y="1853967"/>
              <a:ext cx="2659310" cy="2919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4C8BA-F808-4B50-85D1-C2DB9CE62B4B}"/>
              </a:ext>
            </a:extLst>
          </p:cNvPr>
          <p:cNvGrpSpPr/>
          <p:nvPr/>
        </p:nvGrpSpPr>
        <p:grpSpPr>
          <a:xfrm>
            <a:off x="1352755" y="1626877"/>
            <a:ext cx="3485322" cy="4929810"/>
            <a:chOff x="1352755" y="1626877"/>
            <a:chExt cx="3485322" cy="49298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B4A73F-8F1E-421E-89A2-802B64340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957" t="18535" r="29456" b="9545"/>
            <a:stretch/>
          </p:blipFill>
          <p:spPr>
            <a:xfrm>
              <a:off x="1352755" y="1626877"/>
              <a:ext cx="3485322" cy="492981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A55BD9-468C-43B7-BDF9-28D2BA1ABBAA}"/>
                </a:ext>
              </a:extLst>
            </p:cNvPr>
            <p:cNvSpPr/>
            <p:nvPr/>
          </p:nvSpPr>
          <p:spPr>
            <a:xfrm>
              <a:off x="1736521" y="1946246"/>
              <a:ext cx="2810312" cy="2758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41609" y="4955161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64845" y="4955161"/>
            <a:ext cx="546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898606" y="4955161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505966" y="4888382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460210" y="4888382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539592" y="4888382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Ant clipart free images - Cliparting.com">
            <a:extLst>
              <a:ext uri="{FF2B5EF4-FFF2-40B4-BE49-F238E27FC236}">
                <a16:creationId xmlns:a16="http://schemas.microsoft.com/office/drawing/2014/main" id="{5E601CF5-468A-44EA-85DD-3DDF35C1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11" y="1902839"/>
            <a:ext cx="2556002" cy="281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d Of The Line Clipart">
            <a:extLst>
              <a:ext uri="{FF2B5EF4-FFF2-40B4-BE49-F238E27FC236}">
                <a16:creationId xmlns:a16="http://schemas.microsoft.com/office/drawing/2014/main" id="{0F239830-DD03-475D-9D65-9141DF0E9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52" y="2519112"/>
            <a:ext cx="2624640" cy="15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9BC23772-1452-4C1D-8B23-191FCBBE1B9D}"/>
              </a:ext>
            </a:extLst>
          </p:cNvPr>
          <p:cNvSpPr/>
          <p:nvPr/>
        </p:nvSpPr>
        <p:spPr>
          <a:xfrm rot="3906841" flipV="1">
            <a:off x="7152672" y="2822951"/>
            <a:ext cx="662504" cy="26573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43923"/>
              </p:ext>
            </p:extLst>
          </p:nvPr>
        </p:nvGraphicFramePr>
        <p:xfrm>
          <a:off x="797169" y="1828800"/>
          <a:ext cx="8148048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4693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234156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469244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403503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149922">
                  <a:extLst>
                    <a:ext uri="{9D8B030D-6E8A-4147-A177-3AD203B41FA5}">
                      <a16:colId xmlns:a16="http://schemas.microsoft.com/office/drawing/2014/main" val="1018518427"/>
                    </a:ext>
                  </a:extLst>
                </a:gridCol>
                <a:gridCol w="1606530">
                  <a:extLst>
                    <a:ext uri="{9D8B030D-6E8A-4147-A177-3AD203B41FA5}">
                      <a16:colId xmlns:a16="http://schemas.microsoft.com/office/drawing/2014/main" val="4107304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pop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4000" dirty="0">
                <a:latin typeface="Comic Sans MS" panose="030F0702030302020204" pitchFamily="66" charset="0"/>
              </a:rPr>
              <a:t> pop is yum in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n-GB" sz="4000" dirty="0">
                <a:latin typeface="Comic Sans MS" panose="030F0702030302020204" pitchFamily="66" charset="0"/>
              </a:rPr>
              <a:t> tum</a:t>
            </a:r>
          </a:p>
        </p:txBody>
      </p:sp>
      <p:pic>
        <p:nvPicPr>
          <p:cNvPr id="3074" name="Picture 2" descr="Kid Drinking Soda Clipart">
            <a:extLst>
              <a:ext uri="{FF2B5EF4-FFF2-40B4-BE49-F238E27FC236}">
                <a16:creationId xmlns:a16="http://schemas.microsoft.com/office/drawing/2014/main" id="{9F66C1D7-DA05-46BC-B19D-4D061E5DD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79" y="3723860"/>
            <a:ext cx="3150188" cy="30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4-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Writing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  <p:pic>
        <p:nvPicPr>
          <p:cNvPr id="6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90F9FE8B-2DF5-4A4C-8B64-89E1FD9C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348020"/>
            <a:ext cx="2968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The aliens have stolen Vinnie and Violet’s underpants!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How will we get them back?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6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287E8DE3-47CA-48DF-A7F5-29BF069C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4814774"/>
            <a:ext cx="1698795" cy="1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47F14-6A50-49DF-8CAB-C47F9DDBC00C}"/>
              </a:ext>
            </a:extLst>
          </p:cNvPr>
          <p:cNvSpPr txBox="1"/>
          <p:nvPr/>
        </p:nvSpPr>
        <p:spPr>
          <a:xfrm>
            <a:off x="0" y="3096012"/>
            <a:ext cx="7832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highlight>
                  <a:srgbClr val="00FF00"/>
                </a:highlight>
                <a:latin typeface="Comic Sans MS" panose="030F0702030302020204" pitchFamily="66" charset="0"/>
              </a:rPr>
              <a:t>We could make a poster to help find them!</a:t>
            </a:r>
          </a:p>
          <a:p>
            <a:pPr algn="ctr"/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42207-ECCB-440B-980A-4A309C517942}"/>
              </a:ext>
            </a:extLst>
          </p:cNvPr>
          <p:cNvSpPr txBox="1"/>
          <p:nvPr/>
        </p:nvSpPr>
        <p:spPr>
          <a:xfrm>
            <a:off x="2449556" y="4780233"/>
            <a:ext cx="4772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highlight>
                  <a:srgbClr val="00FF00"/>
                </a:highlight>
                <a:latin typeface="Comic Sans MS" panose="030F0702030302020204" pitchFamily="66" charset="0"/>
              </a:rPr>
              <a:t>A poster gives us information in different ways</a:t>
            </a:r>
          </a:p>
          <a:p>
            <a:pPr algn="ctr"/>
            <a:endParaRPr lang="en-GB" dirty="0">
              <a:highlight>
                <a:srgbClr val="00FF00"/>
              </a:highligh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6E1A93-213B-49BA-A6FB-A52E62E0E32A}"/>
              </a:ext>
            </a:extLst>
          </p:cNvPr>
          <p:cNvGrpSpPr/>
          <p:nvPr/>
        </p:nvGrpSpPr>
        <p:grpSpPr>
          <a:xfrm>
            <a:off x="8454258" y="1561987"/>
            <a:ext cx="3591339" cy="5249571"/>
            <a:chOff x="9410097" y="1527448"/>
            <a:chExt cx="3591339" cy="5249571"/>
          </a:xfrm>
        </p:grpSpPr>
        <p:pic>
          <p:nvPicPr>
            <p:cNvPr id="7176" name="Picture 8" descr="Alphabet: Posters at Schofield and Sims.">
              <a:extLst>
                <a:ext uri="{FF2B5EF4-FFF2-40B4-BE49-F238E27FC236}">
                  <a16:creationId xmlns:a16="http://schemas.microsoft.com/office/drawing/2014/main" id="{7169F6EB-FA69-4C6B-9156-DEF807162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9277" y="2066601"/>
              <a:ext cx="3232981" cy="4710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DCCA09-A988-4AF3-BEF3-5F14BC208638}"/>
                </a:ext>
              </a:extLst>
            </p:cNvPr>
            <p:cNvSpPr txBox="1"/>
            <p:nvPr/>
          </p:nvSpPr>
          <p:spPr>
            <a:xfrm>
              <a:off x="9410097" y="1527448"/>
              <a:ext cx="359133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A learning poster</a:t>
              </a:r>
            </a:p>
            <a:p>
              <a:pPr algn="ctr"/>
              <a:endParaRPr lang="en-GB" dirty="0">
                <a:highlight>
                  <a:srgbClr val="00FF00"/>
                </a:highlight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399166-26BB-4F5F-96E6-A20C51CAA925}"/>
              </a:ext>
            </a:extLst>
          </p:cNvPr>
          <p:cNvGrpSpPr/>
          <p:nvPr/>
        </p:nvGrpSpPr>
        <p:grpSpPr>
          <a:xfrm>
            <a:off x="8321296" y="1790067"/>
            <a:ext cx="3935281" cy="4580370"/>
            <a:chOff x="8319285" y="1684559"/>
            <a:chExt cx="3935281" cy="4580370"/>
          </a:xfrm>
        </p:grpSpPr>
        <p:pic>
          <p:nvPicPr>
            <p:cNvPr id="7174" name="Picture 6" descr="Missing Pet Poster Template | Losing a dog, Lost cat poster">
              <a:extLst>
                <a:ext uri="{FF2B5EF4-FFF2-40B4-BE49-F238E27FC236}">
                  <a16:creationId xmlns:a16="http://schemas.microsoft.com/office/drawing/2014/main" id="{723C59C8-7227-42A9-B00D-E448E086F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939" y="2595830"/>
              <a:ext cx="3097682" cy="366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5FBD0A-081A-4A45-B841-029E01D20C73}"/>
                </a:ext>
              </a:extLst>
            </p:cNvPr>
            <p:cNvSpPr txBox="1"/>
            <p:nvPr/>
          </p:nvSpPr>
          <p:spPr>
            <a:xfrm>
              <a:off x="8319285" y="1684559"/>
              <a:ext cx="393528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A poster to find something lost</a:t>
              </a:r>
            </a:p>
            <a:p>
              <a:pPr algn="ctr"/>
              <a:endParaRPr lang="en-GB" dirty="0">
                <a:highlight>
                  <a:srgbClr val="00FF00"/>
                </a:highligh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3D643FF-CCCC-4F99-8416-C0725E4853C8}"/>
              </a:ext>
            </a:extLst>
          </p:cNvPr>
          <p:cNvGrpSpPr/>
          <p:nvPr/>
        </p:nvGrpSpPr>
        <p:grpSpPr>
          <a:xfrm>
            <a:off x="8289007" y="1790067"/>
            <a:ext cx="3935281" cy="4887228"/>
            <a:chOff x="8448691" y="1853551"/>
            <a:chExt cx="3935281" cy="4887228"/>
          </a:xfrm>
        </p:grpSpPr>
        <p:pic>
          <p:nvPicPr>
            <p:cNvPr id="7172" name="Picture 4" descr="MRSA Action UK | Kids handwashing">
              <a:extLst>
                <a:ext uri="{FF2B5EF4-FFF2-40B4-BE49-F238E27FC236}">
                  <a16:creationId xmlns:a16="http://schemas.microsoft.com/office/drawing/2014/main" id="{ADBB3DA1-498C-498F-8E52-5E6B8D513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939" y="2030361"/>
              <a:ext cx="3312273" cy="4710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95A95D-9BE5-4427-8305-FC211344319D}"/>
                </a:ext>
              </a:extLst>
            </p:cNvPr>
            <p:cNvSpPr txBox="1"/>
            <p:nvPr/>
          </p:nvSpPr>
          <p:spPr>
            <a:xfrm>
              <a:off x="8448691" y="1853551"/>
              <a:ext cx="39352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highlight>
                    <a:srgbClr val="00FF00"/>
                  </a:highlight>
                  <a:latin typeface="Comic Sans MS" panose="030F0702030302020204" pitchFamily="66" charset="0"/>
                </a:rPr>
                <a:t>An information poster</a:t>
              </a:r>
            </a:p>
            <a:p>
              <a:pPr algn="ctr"/>
              <a:endParaRPr lang="en-GB" sz="1400" dirty="0">
                <a:highlight>
                  <a:srgbClr val="00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74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3"/>
            <a:ext cx="12192000" cy="1073426"/>
          </a:xfrm>
        </p:spPr>
        <p:txBody>
          <a:bodyPr>
            <a:no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To make a poster, we need to include (put in) important information.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6" name="Picture 2" descr="Aliens Love Underpants!: Amazon.co.uk: Freedman, Claire, Cort, Ben ...">
            <a:extLst>
              <a:ext uri="{FF2B5EF4-FFF2-40B4-BE49-F238E27FC236}">
                <a16:creationId xmlns:a16="http://schemas.microsoft.com/office/drawing/2014/main" id="{287E8DE3-47CA-48DF-A7F5-29BF069C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4814774"/>
            <a:ext cx="1698795" cy="19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47F14-6A50-49DF-8CAB-C47F9DDBC00C}"/>
              </a:ext>
            </a:extLst>
          </p:cNvPr>
          <p:cNvSpPr txBox="1"/>
          <p:nvPr/>
        </p:nvSpPr>
        <p:spPr>
          <a:xfrm>
            <a:off x="467114" y="2677286"/>
            <a:ext cx="5288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highlight>
                  <a:srgbClr val="00FF00"/>
                </a:highlight>
                <a:latin typeface="Comic Sans MS" panose="030F0702030302020204" pitchFamily="66" charset="0"/>
              </a:rPr>
              <a:t>What do they look like?</a:t>
            </a:r>
          </a:p>
          <a:p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BDA05-9622-4156-958B-B823F93707A9}"/>
              </a:ext>
            </a:extLst>
          </p:cNvPr>
          <p:cNvSpPr txBox="1"/>
          <p:nvPr/>
        </p:nvSpPr>
        <p:spPr>
          <a:xfrm>
            <a:off x="8238959" y="2616143"/>
            <a:ext cx="2465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highlight>
                  <a:srgbClr val="00FF00"/>
                </a:highlight>
                <a:latin typeface="Comic Sans MS" panose="030F0702030302020204" pitchFamily="66" charset="0"/>
              </a:rPr>
              <a:t>The colour</a:t>
            </a:r>
          </a:p>
          <a:p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0C588-B80A-46F4-8364-861DF987D108}"/>
              </a:ext>
            </a:extLst>
          </p:cNvPr>
          <p:cNvSpPr txBox="1"/>
          <p:nvPr/>
        </p:nvSpPr>
        <p:spPr>
          <a:xfrm>
            <a:off x="8145569" y="4225941"/>
            <a:ext cx="2791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highlight>
                  <a:srgbClr val="00FF00"/>
                </a:highlight>
                <a:latin typeface="Comic Sans MS" panose="030F0702030302020204" pitchFamily="66" charset="0"/>
              </a:rPr>
              <a:t>The pattern</a:t>
            </a:r>
          </a:p>
          <a:p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A5B6E-2E49-4CCD-A84C-F44384BF134B}"/>
              </a:ext>
            </a:extLst>
          </p:cNvPr>
          <p:cNvSpPr txBox="1"/>
          <p:nvPr/>
        </p:nvSpPr>
        <p:spPr>
          <a:xfrm>
            <a:off x="9927349" y="3509522"/>
            <a:ext cx="2012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highlight>
                  <a:srgbClr val="00FF00"/>
                </a:highlight>
                <a:latin typeface="Comic Sans MS" panose="030F0702030302020204" pitchFamily="66" charset="0"/>
              </a:rPr>
              <a:t>The size</a:t>
            </a:r>
          </a:p>
          <a:p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35E4A-F842-440F-BBA0-943BA1112DCC}"/>
              </a:ext>
            </a:extLst>
          </p:cNvPr>
          <p:cNvSpPr txBox="1"/>
          <p:nvPr/>
        </p:nvSpPr>
        <p:spPr>
          <a:xfrm>
            <a:off x="2234977" y="4567539"/>
            <a:ext cx="5910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highlight>
                  <a:srgbClr val="00FF00"/>
                </a:highlight>
                <a:latin typeface="Comic Sans MS" panose="030F0702030302020204" pitchFamily="66" charset="0"/>
              </a:rPr>
              <a:t>When did they go missing?</a:t>
            </a:r>
          </a:p>
          <a:p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D52D1-AD95-424D-BD47-B73309CCBDCA}"/>
              </a:ext>
            </a:extLst>
          </p:cNvPr>
          <p:cNvSpPr txBox="1"/>
          <p:nvPr/>
        </p:nvSpPr>
        <p:spPr>
          <a:xfrm>
            <a:off x="2865758" y="5794086"/>
            <a:ext cx="4649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highlight>
                  <a:srgbClr val="00FF00"/>
                </a:highlight>
                <a:latin typeface="Comic Sans MS" panose="030F0702030302020204" pitchFamily="66" charset="0"/>
              </a:rPr>
              <a:t>What is the reward?</a:t>
            </a:r>
          </a:p>
          <a:p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76E8E-E8E7-4884-8686-F32E75844BCF}"/>
              </a:ext>
            </a:extLst>
          </p:cNvPr>
          <p:cNvSpPr txBox="1"/>
          <p:nvPr/>
        </p:nvSpPr>
        <p:spPr>
          <a:xfrm>
            <a:off x="8159537" y="5598877"/>
            <a:ext cx="3850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highlight>
                  <a:srgbClr val="00FF00"/>
                </a:highlight>
                <a:latin typeface="Comic Sans MS" panose="030F0702030302020204" pitchFamily="66" charset="0"/>
              </a:rPr>
              <a:t>Who stole them?</a:t>
            </a:r>
          </a:p>
          <a:p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C61DD-2A06-4045-BC54-D8DBAEFF2B7E}"/>
              </a:ext>
            </a:extLst>
          </p:cNvPr>
          <p:cNvSpPr txBox="1"/>
          <p:nvPr/>
        </p:nvSpPr>
        <p:spPr>
          <a:xfrm>
            <a:off x="4154436" y="3509522"/>
            <a:ext cx="3810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highlight>
                  <a:srgbClr val="00FF00"/>
                </a:highlight>
                <a:latin typeface="Comic Sans MS" panose="030F0702030302020204" pitchFamily="66" charset="0"/>
              </a:rPr>
              <a:t>What is missing?</a:t>
            </a:r>
          </a:p>
          <a:p>
            <a:endParaRPr lang="en-GB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988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289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4</vt:lpstr>
      <vt:lpstr>Literacy- Session 4</vt:lpstr>
      <vt:lpstr>Literacy- Session 4</vt:lpstr>
      <vt:lpstr>Literacy- Session 4</vt:lpstr>
      <vt:lpstr>Literacy- Session 4</vt:lpstr>
      <vt:lpstr>Now it’s your turn to make a poster to find the underpants thief!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69</cp:revision>
  <dcterms:created xsi:type="dcterms:W3CDTF">2020-04-08T09:31:46Z</dcterms:created>
  <dcterms:modified xsi:type="dcterms:W3CDTF">2020-05-10T14:12:09Z</dcterms:modified>
</cp:coreProperties>
</file>