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3570D-B579-4478-A8BC-558780755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DC3099-CB3A-4671-BA7B-8655C8DB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EA383-B1E1-4A48-89F0-9EF81D172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E50DB-937D-44C1-BEB2-9382EC3A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28BE8-A9BF-43CA-88E7-E47CBB6A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66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4A74-BFB9-419B-9727-A96FAB5DA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FCC21-3169-4720-B3A2-95ABAF52B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C9394-5E59-4780-8D1E-D12B6D62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E0DBD-8C8E-4C3B-AD4D-9F50B5CF0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CD467-E939-49CC-8CE1-43BA7F97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9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4025F8-F3DC-451C-A7EB-148F39752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4A2BC-24A5-4F11-B804-F004A3A51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AAEB3-1D4F-4CDD-8C3D-E90AD32A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0600F-248A-463C-8201-20EE634B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35FCB-9C97-4C19-8D38-28F33D93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07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D50A-4F1E-41DE-80C1-58D599B7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B807C-B6AD-43F4-9C53-AAFB651F9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D12F4-55E2-47C1-8765-BCF1DE0A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CB1F8-8744-4AB7-BFDF-7AC63E9C4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F704C-DC02-480D-B8D8-3E7A17A6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5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397A-5B17-4A87-B32D-00E13BEAF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1DF75-591D-41F1-950C-8DA13F91E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76F0E-0E12-42D9-9EE2-8B762B3BF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AD2D5-5163-4A1A-96C0-7B17BB3D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0BA30-3F98-402F-B003-87A895FF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0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17B89-E58A-4C2D-852C-4C2748A15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24E9E-C398-4780-968C-4D4846686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73E0-3F51-4925-8A27-C5BD18939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5D102-6961-428B-A563-5CB6BA97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62F64-F419-427B-97D8-3F22B81FD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ACF27-C72B-4E8E-AAD1-0167F6C1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0FCA0-4729-40B9-B485-94190A04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9FCE0-00DC-4FA8-B4DD-67D656AE2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9EA3E-1D23-4CA1-8F4F-B504A26B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293A0C-F523-4A21-A273-03E8263C4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2385B5-54EE-4D3A-B33F-B7393AE9C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5158AB-F3B5-425E-9404-D4FA4EFA0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537B78-D21D-48D8-9DC2-DA32A3E5C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57EF3D-335E-4420-BD0F-04B7FFE1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07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4CB47-3658-4F3C-A5FC-2BDE4B239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64CAA-5722-4462-9CD9-875F5D94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08A15-E104-41E0-99F7-0031CD75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5B5DAF-BF07-4452-B206-D18824FD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09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7A14C-647D-4B19-A676-322AD16E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BDAD7-87B7-42F4-8F23-A2570127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D632-46D8-4C1E-A6F6-EA74681D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18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A3E04-7779-478A-94E3-17CDDCF6E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9711C-7A31-42BC-A513-3CE5523AB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F002E-0F51-4DFF-9AC0-BE7FE1F9C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70A33-D281-49CE-8587-7E8AEEFC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BD6EC-E34C-4026-AFBD-15E783C5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F0174-1B8A-4CA3-BD4D-995EFC1C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33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4A058-C331-4B77-B8A1-6ACAA03D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8B1E2-5CA9-4746-B3B7-8A3470C1A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7E762-2A48-49E4-A359-CB52695B5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01CCC-1C96-46CE-A20D-34B1AC41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B4768-4DAA-425D-B346-48469585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A487F-F598-45DE-8129-872DC883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28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D0D0EB-8D6B-4D74-8A23-D2A7617F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39001-CD40-411A-B522-1B7CBCB0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B88AF-47AA-4C77-B9B2-15A13C54E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FC21-5E31-4043-A35B-32D1F17A6B5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7C965-B524-4703-BD35-96CDA10FB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A9A33-ECDE-4789-911A-CD36FCCE8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40142-498F-4FFB-A7E6-CC971804A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5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gyI6ykDwd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957972-B3D0-4CA1-92F6-52A4C1296BD5}"/>
              </a:ext>
            </a:extLst>
          </p:cNvPr>
          <p:cNvSpPr/>
          <p:nvPr/>
        </p:nvSpPr>
        <p:spPr>
          <a:xfrm>
            <a:off x="571500" y="200025"/>
            <a:ext cx="11306175" cy="923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Lesson 4  </a:t>
            </a:r>
          </a:p>
        </p:txBody>
      </p:sp>
      <p:pic>
        <p:nvPicPr>
          <p:cNvPr id="5" name="Picture 2" descr="We're Going on a Bear Hunt: 1 CBH Children / Picture Books: Amazon ...">
            <a:extLst>
              <a:ext uri="{FF2B5EF4-FFF2-40B4-BE49-F238E27FC236}">
                <a16:creationId xmlns:a16="http://schemas.microsoft.com/office/drawing/2014/main" id="{93A7AAC5-FCBD-40A0-8DEA-C0C604D2F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447799"/>
            <a:ext cx="360859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9F92BA3-F6FB-42BD-BFA2-98CC4E2726EF}"/>
              </a:ext>
            </a:extLst>
          </p:cNvPr>
          <p:cNvSpPr/>
          <p:nvPr/>
        </p:nvSpPr>
        <p:spPr>
          <a:xfrm>
            <a:off x="4064314" y="1474915"/>
            <a:ext cx="2160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https://www.youtube.com/watch?v=0gyI6ykDwds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C4D4A-7ECC-4421-AD93-3875DA5334C1}"/>
              </a:ext>
            </a:extLst>
          </p:cNvPr>
          <p:cNvSpPr txBox="1"/>
          <p:nvPr/>
        </p:nvSpPr>
        <p:spPr>
          <a:xfrm>
            <a:off x="4057650" y="2705100"/>
            <a:ext cx="2714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Listen to the story once more. Join in with the words and actions.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68F52-5202-496B-A4FA-784E66A4FC2E}"/>
              </a:ext>
            </a:extLst>
          </p:cNvPr>
          <p:cNvSpPr txBox="1"/>
          <p:nvPr/>
        </p:nvSpPr>
        <p:spPr>
          <a:xfrm>
            <a:off x="7372350" y="1474915"/>
            <a:ext cx="4600575" cy="34163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Questions for discussion: </a:t>
            </a:r>
          </a:p>
          <a:p>
            <a:r>
              <a:rPr lang="en-GB" dirty="0"/>
              <a:t>Where was the first place they got to on their hunt? </a:t>
            </a:r>
          </a:p>
          <a:p>
            <a:endParaRPr lang="en-GB" dirty="0"/>
          </a:p>
          <a:p>
            <a:r>
              <a:rPr lang="en-GB" dirty="0"/>
              <a:t>What was the river like? </a:t>
            </a:r>
          </a:p>
          <a:p>
            <a:endParaRPr lang="en-GB" dirty="0"/>
          </a:p>
          <a:p>
            <a:r>
              <a:rPr lang="en-GB" dirty="0"/>
              <a:t>What was the forest like? </a:t>
            </a:r>
          </a:p>
          <a:p>
            <a:endParaRPr lang="en-GB" dirty="0"/>
          </a:p>
          <a:p>
            <a:r>
              <a:rPr lang="en-GB" dirty="0"/>
              <a:t>Did the family want to go on another bear hunt? </a:t>
            </a:r>
          </a:p>
          <a:p>
            <a:endParaRPr lang="en-GB" dirty="0"/>
          </a:p>
          <a:p>
            <a:r>
              <a:rPr lang="en-GB" dirty="0"/>
              <a:t>Would you on a bear hunt? </a:t>
            </a:r>
          </a:p>
        </p:txBody>
      </p:sp>
    </p:spTree>
    <p:extLst>
      <p:ext uri="{BB962C8B-B14F-4D97-AF65-F5344CB8AC3E}">
        <p14:creationId xmlns:p14="http://schemas.microsoft.com/office/powerpoint/2010/main" val="184448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957972-B3D0-4CA1-92F6-52A4C1296BD5}"/>
              </a:ext>
            </a:extLst>
          </p:cNvPr>
          <p:cNvSpPr/>
          <p:nvPr/>
        </p:nvSpPr>
        <p:spPr>
          <a:xfrm>
            <a:off x="571500" y="200025"/>
            <a:ext cx="3038475" cy="923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Lesson 4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C4D4A-7ECC-4421-AD93-3875DA5334C1}"/>
              </a:ext>
            </a:extLst>
          </p:cNvPr>
          <p:cNvSpPr txBox="1"/>
          <p:nvPr/>
        </p:nvSpPr>
        <p:spPr>
          <a:xfrm>
            <a:off x="314325" y="1474915"/>
            <a:ext cx="2714625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Activity: Use your knowledge of the story to fill in the missing words.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4B9CF9-6AAD-4B65-BDB4-706F20709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78" t="25000" r="42734" b="10556"/>
          <a:stretch/>
        </p:blipFill>
        <p:spPr>
          <a:xfrm>
            <a:off x="4810124" y="200025"/>
            <a:ext cx="5351243" cy="6534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0B5656-F7DA-46F2-AE8A-28D6825DA146}"/>
              </a:ext>
            </a:extLst>
          </p:cNvPr>
          <p:cNvSpPr txBox="1"/>
          <p:nvPr/>
        </p:nvSpPr>
        <p:spPr>
          <a:xfrm>
            <a:off x="1847849" y="4560066"/>
            <a:ext cx="271462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If you need to, use your story map to help you!</a:t>
            </a:r>
          </a:p>
        </p:txBody>
      </p:sp>
    </p:spTree>
    <p:extLst>
      <p:ext uri="{BB962C8B-B14F-4D97-AF65-F5344CB8AC3E}">
        <p14:creationId xmlns:p14="http://schemas.microsoft.com/office/powerpoint/2010/main" val="190125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957972-B3D0-4CA1-92F6-52A4C1296BD5}"/>
              </a:ext>
            </a:extLst>
          </p:cNvPr>
          <p:cNvSpPr/>
          <p:nvPr/>
        </p:nvSpPr>
        <p:spPr>
          <a:xfrm>
            <a:off x="571500" y="200025"/>
            <a:ext cx="3038475" cy="923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Lesson </a:t>
            </a:r>
            <a:r>
              <a:rPr lang="en-GB" sz="2400">
                <a:solidFill>
                  <a:schemeClr val="tx1"/>
                </a:solidFill>
                <a:latin typeface="Comic Sans MS" panose="030F0702030302020204" pitchFamily="66" charset="0"/>
              </a:rPr>
              <a:t>4  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C4D4A-7ECC-4421-AD93-3875DA5334C1}"/>
              </a:ext>
            </a:extLst>
          </p:cNvPr>
          <p:cNvSpPr txBox="1"/>
          <p:nvPr/>
        </p:nvSpPr>
        <p:spPr>
          <a:xfrm>
            <a:off x="895350" y="2967334"/>
            <a:ext cx="2714625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Activity: Use your knowledge of the story to fill in the missing words.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B1478B-A388-48A8-909C-4372BEC9F7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93" t="14306" r="42578" b="16111"/>
          <a:stretch/>
        </p:blipFill>
        <p:spPr>
          <a:xfrm>
            <a:off x="5762625" y="153202"/>
            <a:ext cx="5577265" cy="65515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2E281B-F2B4-4398-915F-DB853FDD6BE0}"/>
              </a:ext>
            </a:extLst>
          </p:cNvPr>
          <p:cNvSpPr txBox="1"/>
          <p:nvPr/>
        </p:nvSpPr>
        <p:spPr>
          <a:xfrm>
            <a:off x="1971675" y="4674366"/>
            <a:ext cx="271462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If you need to, use your story map to help you!</a:t>
            </a:r>
          </a:p>
        </p:txBody>
      </p:sp>
    </p:spTree>
    <p:extLst>
      <p:ext uri="{BB962C8B-B14F-4D97-AF65-F5344CB8AC3E}">
        <p14:creationId xmlns:p14="http://schemas.microsoft.com/office/powerpoint/2010/main" val="211993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136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Cresswell</dc:creator>
  <cp:lastModifiedBy>Hannah Cresswell</cp:lastModifiedBy>
  <cp:revision>4</cp:revision>
  <dcterms:created xsi:type="dcterms:W3CDTF">2020-05-13T11:48:04Z</dcterms:created>
  <dcterms:modified xsi:type="dcterms:W3CDTF">2020-05-13T14:32:11Z</dcterms:modified>
</cp:coreProperties>
</file>