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D1BC-55DF-4F27-8AEE-743BD62E73F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CCE-7418-4ACD-A948-99DBA4C59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1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D1BC-55DF-4F27-8AEE-743BD62E73F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CCE-7418-4ACD-A948-99DBA4C59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07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D1BC-55DF-4F27-8AEE-743BD62E73F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CCE-7418-4ACD-A948-99DBA4C59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27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D1BC-55DF-4F27-8AEE-743BD62E73F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CCE-7418-4ACD-A948-99DBA4C59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7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D1BC-55DF-4F27-8AEE-743BD62E73F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CCE-7418-4ACD-A948-99DBA4C59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601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D1BC-55DF-4F27-8AEE-743BD62E73F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CCE-7418-4ACD-A948-99DBA4C59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D1BC-55DF-4F27-8AEE-743BD62E73F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CCE-7418-4ACD-A948-99DBA4C5955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3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D1BC-55DF-4F27-8AEE-743BD62E73F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CCE-7418-4ACD-A948-99DBA4C59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D1BC-55DF-4F27-8AEE-743BD62E73F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CCE-7418-4ACD-A948-99DBA4C59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5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0D1BC-55DF-4F27-8AEE-743BD62E73F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CCE-7418-4ACD-A948-99DBA4C59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63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D30D1BC-55DF-4F27-8AEE-743BD62E73F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8CCE-7418-4ACD-A948-99DBA4C59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0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D30D1BC-55DF-4F27-8AEE-743BD62E73F5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C458CCE-7418-4ACD-A948-99DBA4C59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5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dyo4ykh2WA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dyo4ykh2WA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1EFD3-EA7A-440A-A5FE-0835F52B3E2E}"/>
              </a:ext>
            </a:extLst>
          </p:cNvPr>
          <p:cNvSpPr txBox="1"/>
          <p:nvPr/>
        </p:nvSpPr>
        <p:spPr>
          <a:xfrm>
            <a:off x="752475" y="110550"/>
            <a:ext cx="1082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Year 1 Lesson 2 – Elmer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381E1F-C81C-4096-80A4-B61BD96FB95F}"/>
              </a:ext>
            </a:extLst>
          </p:cNvPr>
          <p:cNvSpPr/>
          <p:nvPr/>
        </p:nvSpPr>
        <p:spPr>
          <a:xfrm>
            <a:off x="5074104" y="1145143"/>
            <a:ext cx="496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https://www.youtube.com/watch?v=wdyo4ykh2WA</a:t>
            </a:r>
            <a:endParaRPr lang="en-GB" dirty="0"/>
          </a:p>
        </p:txBody>
      </p:sp>
      <p:pic>
        <p:nvPicPr>
          <p:cNvPr id="7" name="Online Media 6" title="Elmer - The Patchwork Elephant | Children&amp;#39;s Book">
            <a:hlinkClick r:id="" action="ppaction://media"/>
            <a:extLst>
              <a:ext uri="{FF2B5EF4-FFF2-40B4-BE49-F238E27FC236}">
                <a16:creationId xmlns:a16="http://schemas.microsoft.com/office/drawing/2014/main" id="{2CB416D2-68F6-4D83-88D3-10F2CF11D5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18553" y="1792843"/>
            <a:ext cx="6079067" cy="34194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941818-235C-42E3-BC80-91DE572DCA0F}"/>
              </a:ext>
            </a:extLst>
          </p:cNvPr>
          <p:cNvSpPr/>
          <p:nvPr/>
        </p:nvSpPr>
        <p:spPr>
          <a:xfrm>
            <a:off x="317707" y="612813"/>
            <a:ext cx="3664451" cy="577953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Listen to the story. Questions to discuss throughout: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How is Elmer different to the others?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Why do you think Elmer is tired of being different?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Do you think that Elmer is happy when she is elephant coloured?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it mean to ‘show your true colours?’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Do you think it is good to be different?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1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1EFD3-EA7A-440A-A5FE-0835F52B3E2E}"/>
              </a:ext>
            </a:extLst>
          </p:cNvPr>
          <p:cNvSpPr txBox="1"/>
          <p:nvPr/>
        </p:nvSpPr>
        <p:spPr>
          <a:xfrm>
            <a:off x="752475" y="110550"/>
            <a:ext cx="1082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Setting Description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5423AE-CAFE-4E6C-B887-C91BA467C5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0" t="19444" r="38672" b="26111"/>
          <a:stretch/>
        </p:blipFill>
        <p:spPr>
          <a:xfrm>
            <a:off x="2763818" y="2781300"/>
            <a:ext cx="6664364" cy="388176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4EED20-5185-4AE7-BA43-7A76A4F8AADA}"/>
              </a:ext>
            </a:extLst>
          </p:cNvPr>
          <p:cNvSpPr/>
          <p:nvPr/>
        </p:nvSpPr>
        <p:spPr>
          <a:xfrm>
            <a:off x="457200" y="1009650"/>
            <a:ext cx="371475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Look at this page from the book… How could you describe the setting? What can you see?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739F8E4-938A-4977-9831-A5FE41C7053F}"/>
              </a:ext>
            </a:extLst>
          </p:cNvPr>
          <p:cNvSpPr/>
          <p:nvPr/>
        </p:nvSpPr>
        <p:spPr>
          <a:xfrm>
            <a:off x="9286875" y="110550"/>
            <a:ext cx="2905125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What exciting adjectives could you use to help you describe this setting?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D60353-BFE7-4DFF-A2C8-C70966A70491}"/>
              </a:ext>
            </a:extLst>
          </p:cNvPr>
          <p:cNvCxnSpPr>
            <a:cxnSpLocks/>
          </p:cNvCxnSpPr>
          <p:nvPr/>
        </p:nvCxnSpPr>
        <p:spPr>
          <a:xfrm flipV="1">
            <a:off x="6096000" y="2009776"/>
            <a:ext cx="714375" cy="3057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14A6468-4D92-4F3A-9397-29FF579CA022}"/>
              </a:ext>
            </a:extLst>
          </p:cNvPr>
          <p:cNvSpPr txBox="1"/>
          <p:nvPr/>
        </p:nvSpPr>
        <p:spPr>
          <a:xfrm>
            <a:off x="6809591" y="1383833"/>
            <a:ext cx="261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Elmer’s long rainbow coloured trunk wrapped around the old and brown tree.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4D20F2-C62A-439E-AE8B-150C02DCC381}"/>
              </a:ext>
            </a:extLst>
          </p:cNvPr>
          <p:cNvCxnSpPr>
            <a:cxnSpLocks/>
          </p:cNvCxnSpPr>
          <p:nvPr/>
        </p:nvCxnSpPr>
        <p:spPr>
          <a:xfrm flipV="1">
            <a:off x="8334375" y="3771900"/>
            <a:ext cx="1808182" cy="571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681C06-F3A9-4BB5-9714-340504AC44D2}"/>
              </a:ext>
            </a:extLst>
          </p:cNvPr>
          <p:cNvCxnSpPr>
            <a:cxnSpLocks/>
          </p:cNvCxnSpPr>
          <p:nvPr/>
        </p:nvCxnSpPr>
        <p:spPr>
          <a:xfrm flipH="1" flipV="1">
            <a:off x="2314575" y="4448175"/>
            <a:ext cx="819151" cy="809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57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1EFD3-EA7A-440A-A5FE-0835F52B3E2E}"/>
              </a:ext>
            </a:extLst>
          </p:cNvPr>
          <p:cNvSpPr txBox="1"/>
          <p:nvPr/>
        </p:nvSpPr>
        <p:spPr>
          <a:xfrm>
            <a:off x="0" y="56467"/>
            <a:ext cx="1082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Setting Description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739F8E4-938A-4977-9831-A5FE41C7053F}"/>
              </a:ext>
            </a:extLst>
          </p:cNvPr>
          <p:cNvSpPr/>
          <p:nvPr/>
        </p:nvSpPr>
        <p:spPr>
          <a:xfrm>
            <a:off x="9144000" y="2158424"/>
            <a:ext cx="2905125" cy="23373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Activity – Use the sheet to complete your setting description. Can you use at least one exciting adjective for each part you describe?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473E7-2088-4823-8914-65595AA4C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8" t="21805" r="21172" b="8611"/>
          <a:stretch/>
        </p:blipFill>
        <p:spPr>
          <a:xfrm>
            <a:off x="1733550" y="1114424"/>
            <a:ext cx="71628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3106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24</TotalTime>
  <Words>158</Words>
  <Application>Microsoft Office PowerPoint</Application>
  <PresentationFormat>Widescreen</PresentationFormat>
  <Paragraphs>14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Comic Sans MS</vt:lpstr>
      <vt:lpstr>Gill Sans MT</vt:lpstr>
      <vt:lpstr>Parcel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Cresswell</dc:creator>
  <cp:lastModifiedBy>Hannah Cresswell</cp:lastModifiedBy>
  <cp:revision>3</cp:revision>
  <dcterms:created xsi:type="dcterms:W3CDTF">2020-05-20T09:05:25Z</dcterms:created>
  <dcterms:modified xsi:type="dcterms:W3CDTF">2020-05-20T09:30:13Z</dcterms:modified>
</cp:coreProperties>
</file>