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77" r:id="rId3"/>
    <p:sldId id="287" r:id="rId4"/>
    <p:sldId id="311" r:id="rId5"/>
    <p:sldId id="312" r:id="rId6"/>
    <p:sldId id="313" r:id="rId7"/>
    <p:sldId id="314" r:id="rId8"/>
    <p:sldId id="315" r:id="rId9"/>
    <p:sldId id="31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085FE-08AD-4F6F-9BDE-DCE40717714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7B9ED-0FFE-4EFB-8E9A-59AA285F1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2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2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71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794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13253" y="2139696"/>
            <a:ext cx="3278747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93900"/>
            <a:ext cx="874715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20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905000" y="0"/>
            <a:ext cx="1028700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01915" y="64579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905000" y="5907024"/>
            <a:ext cx="1028700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9311157" y="6151499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96087" y="3552028"/>
            <a:ext cx="6500064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96087" y="6030052"/>
            <a:ext cx="6500064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9704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552" y="1"/>
            <a:ext cx="2825448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689352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5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5380002" y="2"/>
            <a:ext cx="6811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1" y="0"/>
            <a:ext cx="5380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5380002" y="3911600"/>
            <a:ext cx="6811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909571"/>
            <a:ext cx="7115892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810277"/>
            <a:ext cx="7115892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90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99145"/>
            <a:ext cx="109220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003445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99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5" y="0"/>
            <a:ext cx="9217153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15" y="4105656"/>
            <a:ext cx="9227371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896167"/>
            <a:ext cx="109220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3700467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09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35" y="0"/>
            <a:ext cx="9225531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565310"/>
            <a:ext cx="109220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5369610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68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15" y="4105656"/>
            <a:ext cx="9227371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391579"/>
            <a:ext cx="109220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3195879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1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901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1" y="1600200"/>
            <a:ext cx="78867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243357"/>
            <a:ext cx="52832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765089"/>
            <a:ext cx="52832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68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886" y="2873215"/>
            <a:ext cx="5698231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886" y="4676615"/>
            <a:ext cx="5698231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792152" y="672860"/>
            <a:ext cx="4856093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815982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13253" y="2139696"/>
            <a:ext cx="3278747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93900"/>
            <a:ext cx="874715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67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13253" y="2139696"/>
            <a:ext cx="3278747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93900"/>
            <a:ext cx="874715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0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552" y="1"/>
            <a:ext cx="2825448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689352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3899"/>
            <a:ext cx="51816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3899"/>
            <a:ext cx="51816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46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88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590551" y="5098622"/>
            <a:ext cx="11010900" cy="8863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590551" y="5985020"/>
            <a:ext cx="11010900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049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76" y="3334832"/>
            <a:ext cx="7068424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1849" y="2555276"/>
            <a:ext cx="7717064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404257" y="5737790"/>
            <a:ext cx="6572251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26631" y="4584688"/>
            <a:ext cx="4127500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532284" y="2318240"/>
            <a:ext cx="9127435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1168401" y="2011914"/>
            <a:ext cx="2211388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8970963" y="4260584"/>
            <a:ext cx="205263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35056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3279648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5" y="365127"/>
            <a:ext cx="4034971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25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97543"/>
            <a:ext cx="452628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02680" y="0"/>
            <a:ext cx="598932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1629229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6514" y="6414408"/>
            <a:ext cx="4156167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508001" y="1846814"/>
            <a:ext cx="2211388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3535363" y="4211539"/>
            <a:ext cx="205263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2370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08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13253" y="2139696"/>
            <a:ext cx="3278747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6"/>
            <a:ext cx="874715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5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42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13253" y="2139696"/>
            <a:ext cx="3278747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6"/>
            <a:ext cx="874715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5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79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13253" y="2139696"/>
            <a:ext cx="3278747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5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77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552" y="1"/>
            <a:ext cx="2825448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689352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801780" y="-906971"/>
            <a:ext cx="1625203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12192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04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115" y="3379974"/>
            <a:ext cx="6676571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6115" y="6102083"/>
            <a:ext cx="6676571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59544" y="156756"/>
            <a:ext cx="3425371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502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96C3-FA69-4616-B21A-B8596B9DAAF8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F4DC-39B5-4E61-8A6F-F0CE470504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225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7E50-67E5-4C5A-963D-B1FE3D171449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831A-9B20-4E8C-BEB5-627ED6F5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7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98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36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1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8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01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7764E-60A7-40D1-853B-97347B18B208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43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1809165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39003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087" y="3429000"/>
            <a:ext cx="8546935" cy="2387600"/>
          </a:xfrm>
        </p:spPr>
        <p:txBody>
          <a:bodyPr>
            <a:normAutofit/>
          </a:bodyPr>
          <a:lstStyle/>
          <a:p>
            <a:r>
              <a:rPr lang="en-US" dirty="0"/>
              <a:t>Thursday 14</a:t>
            </a:r>
            <a:r>
              <a:rPr lang="en-US" baseline="30000" dirty="0"/>
              <a:t>th</a:t>
            </a:r>
            <a:r>
              <a:rPr lang="en-US" dirty="0"/>
              <a:t> May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–Writing.</a:t>
            </a:r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76107" y="1652343"/>
            <a:ext cx="7886700" cy="1325563"/>
          </a:xfrm>
        </p:spPr>
        <p:txBody>
          <a:bodyPr>
            <a:noAutofit/>
          </a:bodyPr>
          <a:lstStyle/>
          <a:p>
            <a:r>
              <a:rPr lang="en-US" dirty="0"/>
              <a:t>Yesterday, we read a set of instructions for making pancakes.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AutoShape 2" descr="Image result for rhyming words">
            <a:extLst>
              <a:ext uri="{FF2B5EF4-FFF2-40B4-BE49-F238E27FC236}">
                <a16:creationId xmlns:a16="http://schemas.microsoft.com/office/drawing/2014/main" id="{AE397FCD-F944-4474-95D0-5183DDFD3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53025" y="2205038"/>
            <a:ext cx="18859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See the source image">
            <a:extLst>
              <a:ext uri="{FF2B5EF4-FFF2-40B4-BE49-F238E27FC236}">
                <a16:creationId xmlns:a16="http://schemas.microsoft.com/office/drawing/2014/main" id="{AE9B3BF7-11D5-4DC4-A86B-8F9FD35352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See the source image">
            <a:extLst>
              <a:ext uri="{FF2B5EF4-FFF2-40B4-BE49-F238E27FC236}">
                <a16:creationId xmlns:a16="http://schemas.microsoft.com/office/drawing/2014/main" id="{9C073282-02C0-4DC6-A802-A94E7D6DBD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0" descr="See the source image">
            <a:extLst>
              <a:ext uri="{FF2B5EF4-FFF2-40B4-BE49-F238E27FC236}">
                <a16:creationId xmlns:a16="http://schemas.microsoft.com/office/drawing/2014/main" id="{4321D8A0-8C2C-4DA7-90AF-89F356A9DF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2" descr="See the source image">
            <a:extLst>
              <a:ext uri="{FF2B5EF4-FFF2-40B4-BE49-F238E27FC236}">
                <a16:creationId xmlns:a16="http://schemas.microsoft.com/office/drawing/2014/main" id="{A06932F5-2048-41DE-886F-9BA2B844E2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A0B80F8D-7646-478A-9096-9AF26E4911F2}"/>
              </a:ext>
            </a:extLst>
          </p:cNvPr>
          <p:cNvSpPr txBox="1">
            <a:spLocks/>
          </p:cNvSpPr>
          <p:nvPr/>
        </p:nvSpPr>
        <p:spPr>
          <a:xfrm>
            <a:off x="1333499" y="47393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Today, we are going to write our own instructions to make a food of your choice.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E52996-607A-421F-94C4-3E6F80D00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39" y="1604962"/>
            <a:ext cx="2321529" cy="197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8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C8F7-71B0-4766-97BF-4A052289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98" y="-7540"/>
            <a:ext cx="10515600" cy="1325563"/>
          </a:xfrm>
        </p:spPr>
        <p:txBody>
          <a:bodyPr/>
          <a:lstStyle/>
          <a:p>
            <a:r>
              <a:rPr lang="en-GB" dirty="0"/>
              <a:t>What do instructions need?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13089-BD98-4E41-AC08-25B70A26F646}"/>
              </a:ext>
            </a:extLst>
          </p:cNvPr>
          <p:cNvSpPr/>
          <p:nvPr/>
        </p:nvSpPr>
        <p:spPr>
          <a:xfrm>
            <a:off x="997997" y="1180347"/>
            <a:ext cx="6783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NTPreCursivefk"/>
              </a:rPr>
              <a:t>Instructions need a </a:t>
            </a:r>
            <a:r>
              <a:rPr lang="en-GB" sz="4000" dirty="0">
                <a:solidFill>
                  <a:srgbClr val="000000"/>
                </a:solidFill>
                <a:latin typeface="NTPreCursivefk"/>
              </a:rPr>
              <a:t>clear title</a:t>
            </a:r>
            <a:r>
              <a:rPr lang="en-GB" sz="2400" dirty="0">
                <a:solidFill>
                  <a:srgbClr val="000000"/>
                </a:solidFill>
                <a:latin typeface="NTPreCursivefk"/>
              </a:rPr>
              <a:t> that tells you what the instructions are about.</a:t>
            </a: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4C2F6C-21CE-4F07-9FE5-0BA6839DBBCB}"/>
              </a:ext>
            </a:extLst>
          </p:cNvPr>
          <p:cNvSpPr/>
          <p:nvPr/>
        </p:nvSpPr>
        <p:spPr>
          <a:xfrm>
            <a:off x="997998" y="241239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NTPreCursivefk"/>
              </a:rPr>
              <a:t>Good examples: </a:t>
            </a:r>
          </a:p>
          <a:p>
            <a:r>
              <a:rPr lang="en-GB" sz="2400" dirty="0">
                <a:solidFill>
                  <a:srgbClr val="000000"/>
                </a:solidFill>
                <a:latin typeface="NTPreCursivefk"/>
              </a:rPr>
              <a:t>How to grow a bean plant.</a:t>
            </a:r>
            <a:endParaRPr lang="en-GB" sz="2400" dirty="0"/>
          </a:p>
          <a:p>
            <a:r>
              <a:rPr lang="en-GB" sz="2400" dirty="0">
                <a:solidFill>
                  <a:srgbClr val="000000"/>
                </a:solidFill>
                <a:latin typeface="NTPreCursivefk"/>
              </a:rPr>
              <a:t>How to catch a dragon.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67376A-B0BF-46A0-B041-DEC9DAB6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506" y="512367"/>
            <a:ext cx="2392644" cy="2773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C1DAF9-182C-402E-92CE-5B26CFB20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9" y="4706947"/>
            <a:ext cx="7717620" cy="20481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8C12EB-DC1A-42BD-BAF6-E2A04EC0315C}"/>
              </a:ext>
            </a:extLst>
          </p:cNvPr>
          <p:cNvSpPr txBox="1"/>
          <p:nvPr/>
        </p:nvSpPr>
        <p:spPr>
          <a:xfrm>
            <a:off x="6516210" y="4314548"/>
            <a:ext cx="2880915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Yesterday, our recipe for pancakes had a very clear title.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12BE2C-7DD0-46B7-96AE-C465310417C0}"/>
              </a:ext>
            </a:extLst>
          </p:cNvPr>
          <p:cNvCxnSpPr/>
          <p:nvPr/>
        </p:nvCxnSpPr>
        <p:spPr>
          <a:xfrm flipH="1">
            <a:off x="4933950" y="4591050"/>
            <a:ext cx="1400175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70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C15F978-9E1A-4D61-A682-3F6435A74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934804"/>
              </p:ext>
            </p:extLst>
          </p:nvPr>
        </p:nvGraphicFramePr>
        <p:xfrm>
          <a:off x="838200" y="913971"/>
          <a:ext cx="8747125" cy="1521239"/>
        </p:xfrm>
        <a:graphic>
          <a:graphicData uri="http://schemas.openxmlformats.org/drawingml/2006/table">
            <a:tbl>
              <a:tblPr/>
              <a:tblGrid>
                <a:gridCol w="8747125">
                  <a:extLst>
                    <a:ext uri="{9D8B030D-6E8A-4147-A177-3AD203B41FA5}">
                      <a16:colId xmlns:a16="http://schemas.microsoft.com/office/drawing/2014/main" val="3655180044"/>
                    </a:ext>
                  </a:extLst>
                </a:gridCol>
              </a:tblGrid>
              <a:tr h="1521239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NTPreCursivefk"/>
                        </a:rPr>
                        <a:t>Instructions need a list to tell you what you need to complete the project.</a:t>
                      </a:r>
                      <a:endParaRPr lang="en-GB" sz="1500" dirty="0">
                        <a:effectLst/>
                      </a:endParaRPr>
                    </a:p>
                  </a:txBody>
                  <a:tcPr marL="76062" marR="76062" marT="38031" marB="38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100672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A655A9F-3637-471D-9621-7DA265F2D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38148"/>
            <a:ext cx="10515600" cy="1325563"/>
          </a:xfrm>
        </p:spPr>
        <p:txBody>
          <a:bodyPr/>
          <a:lstStyle/>
          <a:p>
            <a:r>
              <a:rPr lang="en-GB" dirty="0"/>
              <a:t>What do instructions need?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F5799F-AC06-4D29-B001-ADF08DF88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429710"/>
              </p:ext>
            </p:extLst>
          </p:nvPr>
        </p:nvGraphicFramePr>
        <p:xfrm>
          <a:off x="838200" y="2775489"/>
          <a:ext cx="10515600" cy="24079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85657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800" dirty="0">
                          <a:solidFill>
                            <a:srgbClr val="000000"/>
                          </a:solidFill>
                          <a:effectLst/>
                          <a:latin typeface="NTPreCursivefk"/>
                        </a:rPr>
                        <a:t>They might be called: </a:t>
                      </a:r>
                    </a:p>
                    <a:p>
                      <a:r>
                        <a:rPr lang="en-GB" sz="3800" dirty="0">
                          <a:solidFill>
                            <a:srgbClr val="000000"/>
                          </a:solidFill>
                          <a:effectLst/>
                          <a:latin typeface="NTPreCursivefk"/>
                        </a:rPr>
                        <a:t>Equipment list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3800" dirty="0">
                          <a:solidFill>
                            <a:srgbClr val="000000"/>
                          </a:solidFill>
                          <a:effectLst/>
                          <a:latin typeface="NTPreCursivefk"/>
                        </a:rPr>
                        <a:t>You will need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3800" dirty="0">
                          <a:solidFill>
                            <a:srgbClr val="000000"/>
                          </a:solidFill>
                          <a:effectLst/>
                          <a:latin typeface="NTPreCursivefk"/>
                        </a:rPr>
                        <a:t>Ingredients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94673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8456DEA-F5DD-4746-94C1-C99D7C28E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560334"/>
              </p:ext>
            </p:extLst>
          </p:nvPr>
        </p:nvGraphicFramePr>
        <p:xfrm>
          <a:off x="733425" y="5822315"/>
          <a:ext cx="10515600" cy="6705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5199673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800" dirty="0">
                          <a:solidFill>
                            <a:srgbClr val="000000"/>
                          </a:solidFill>
                          <a:effectLst/>
                          <a:latin typeface="NTPreCursivefk"/>
                        </a:rPr>
                        <a:t>They usually use bullet points.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86698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DC5A96A-2D5F-49E8-9F46-BA4FF160A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5" y="2664837"/>
            <a:ext cx="5362575" cy="2960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C1EC62-6D18-47A6-ABD9-8A8AA82ED99D}"/>
              </a:ext>
            </a:extLst>
          </p:cNvPr>
          <p:cNvSpPr txBox="1"/>
          <p:nvPr/>
        </p:nvSpPr>
        <p:spPr>
          <a:xfrm>
            <a:off x="8840310" y="2743768"/>
            <a:ext cx="288091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Here is yesterday’s example.</a:t>
            </a:r>
          </a:p>
        </p:txBody>
      </p:sp>
    </p:spTree>
    <p:extLst>
      <p:ext uri="{BB962C8B-B14F-4D97-AF65-F5344CB8AC3E}">
        <p14:creationId xmlns:p14="http://schemas.microsoft.com/office/powerpoint/2010/main" val="258467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88E8D-F2A6-4698-8C76-BCF2D63DD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6" y="1546225"/>
            <a:ext cx="9639299" cy="4211432"/>
          </a:xfrm>
        </p:spPr>
        <p:txBody>
          <a:bodyPr/>
          <a:lstStyle/>
          <a:p>
            <a:r>
              <a:rPr lang="en-GB" dirty="0"/>
              <a:t>Good instructions have numbered steps to make them easy to follow.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61F1F3-B0D7-4350-B0B7-93EA2216DF85}"/>
              </a:ext>
            </a:extLst>
          </p:cNvPr>
          <p:cNvSpPr txBox="1">
            <a:spLocks/>
          </p:cNvSpPr>
          <p:nvPr/>
        </p:nvSpPr>
        <p:spPr>
          <a:xfrm>
            <a:off x="933450" y="38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What do instructions need?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05064-812F-40F9-922A-71ADB3DA2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136" y="2061978"/>
            <a:ext cx="8667569" cy="4349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6CF7C4-9FEA-4D2E-8038-AA74E4AD2A40}"/>
              </a:ext>
            </a:extLst>
          </p:cNvPr>
          <p:cNvSpPr txBox="1"/>
          <p:nvPr/>
        </p:nvSpPr>
        <p:spPr>
          <a:xfrm>
            <a:off x="1306035" y="3059668"/>
            <a:ext cx="19705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Like this: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6A83B7-E84D-4687-9375-A44A62262C5E}"/>
              </a:ext>
            </a:extLst>
          </p:cNvPr>
          <p:cNvCxnSpPr/>
          <p:nvPr/>
        </p:nvCxnSpPr>
        <p:spPr>
          <a:xfrm flipV="1">
            <a:off x="3276600" y="2857500"/>
            <a:ext cx="781050" cy="20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9FEDCC-4981-484A-9834-4E5CD01BADB1}"/>
              </a:ext>
            </a:extLst>
          </p:cNvPr>
          <p:cNvCxnSpPr/>
          <p:nvPr/>
        </p:nvCxnSpPr>
        <p:spPr>
          <a:xfrm>
            <a:off x="3343275" y="3352800"/>
            <a:ext cx="714375" cy="409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8D91D3-EA79-4D14-AB9D-0B13CF111BD2}"/>
              </a:ext>
            </a:extLst>
          </p:cNvPr>
          <p:cNvCxnSpPr/>
          <p:nvPr/>
        </p:nvCxnSpPr>
        <p:spPr>
          <a:xfrm>
            <a:off x="3133725" y="3575421"/>
            <a:ext cx="873127" cy="795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B7FB06-92FA-46A6-9D7C-983419E1FE67}"/>
              </a:ext>
            </a:extLst>
          </p:cNvPr>
          <p:cNvCxnSpPr/>
          <p:nvPr/>
        </p:nvCxnSpPr>
        <p:spPr>
          <a:xfrm>
            <a:off x="2752725" y="3429000"/>
            <a:ext cx="1254127" cy="1552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64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9C518-9F4A-4101-9A10-0B55D05A3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212583"/>
            <a:ext cx="8747159" cy="4211432"/>
          </a:xfrm>
        </p:spPr>
        <p:txBody>
          <a:bodyPr/>
          <a:lstStyle/>
          <a:p>
            <a:r>
              <a:rPr lang="en-GB" dirty="0"/>
              <a:t>Instructions use bossy verbs to tell you what to do.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35F0F6-EECF-48BD-81CF-758E89D23CF1}"/>
              </a:ext>
            </a:extLst>
          </p:cNvPr>
          <p:cNvSpPr txBox="1">
            <a:spLocks/>
          </p:cNvSpPr>
          <p:nvPr/>
        </p:nvSpPr>
        <p:spPr>
          <a:xfrm>
            <a:off x="933450" y="381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What do instructions need?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1ED04-ED7F-44DA-804E-5D05D3E93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0178"/>
            <a:ext cx="5120394" cy="36252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D1E61D-EC5E-4A98-84FF-8C67D3652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43" y="1807140"/>
            <a:ext cx="8391991" cy="421143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63B8378-89E0-4D6E-95D1-C59CF6949461}"/>
              </a:ext>
            </a:extLst>
          </p:cNvPr>
          <p:cNvSpPr/>
          <p:nvPr/>
        </p:nvSpPr>
        <p:spPr>
          <a:xfrm>
            <a:off x="5562600" y="2492063"/>
            <a:ext cx="533400" cy="2416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FA99A5-FF30-40F6-85F0-209BD014D991}"/>
              </a:ext>
            </a:extLst>
          </p:cNvPr>
          <p:cNvSpPr/>
          <p:nvPr/>
        </p:nvSpPr>
        <p:spPr>
          <a:xfrm>
            <a:off x="7781256" y="2733674"/>
            <a:ext cx="533400" cy="37147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BC588B-C855-45C4-9ABC-E49B003D8DE0}"/>
              </a:ext>
            </a:extLst>
          </p:cNvPr>
          <p:cNvSpPr/>
          <p:nvPr/>
        </p:nvSpPr>
        <p:spPr>
          <a:xfrm>
            <a:off x="5562599" y="3308194"/>
            <a:ext cx="399381" cy="34940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A07B6B-47E2-4B87-B98E-8412DBCF0EE9}"/>
              </a:ext>
            </a:extLst>
          </p:cNvPr>
          <p:cNvSpPr/>
          <p:nvPr/>
        </p:nvSpPr>
        <p:spPr>
          <a:xfrm>
            <a:off x="10886406" y="3362091"/>
            <a:ext cx="533400" cy="2416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9E3184-94F5-4CCF-87B0-C38FE6B6B94B}"/>
              </a:ext>
            </a:extLst>
          </p:cNvPr>
          <p:cNvSpPr/>
          <p:nvPr/>
        </p:nvSpPr>
        <p:spPr>
          <a:xfrm>
            <a:off x="5596644" y="3912856"/>
            <a:ext cx="533400" cy="2416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BC81B82-F943-4E1A-AE06-9625D08D43DF}"/>
              </a:ext>
            </a:extLst>
          </p:cNvPr>
          <p:cNvSpPr/>
          <p:nvPr/>
        </p:nvSpPr>
        <p:spPr>
          <a:xfrm>
            <a:off x="10514931" y="3912856"/>
            <a:ext cx="533400" cy="2416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0521-CA51-4C37-8BF9-2605D84BEFFB}"/>
              </a:ext>
            </a:extLst>
          </p:cNvPr>
          <p:cNvSpPr/>
          <p:nvPr/>
        </p:nvSpPr>
        <p:spPr>
          <a:xfrm>
            <a:off x="6096000" y="4409724"/>
            <a:ext cx="447006" cy="37147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405730-89E1-4934-92D3-70DF4128293D}"/>
              </a:ext>
            </a:extLst>
          </p:cNvPr>
          <p:cNvSpPr/>
          <p:nvPr/>
        </p:nvSpPr>
        <p:spPr>
          <a:xfrm>
            <a:off x="10353006" y="4474655"/>
            <a:ext cx="533400" cy="2416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BC3F186-3ACC-4F6B-848E-A3AD32313A6E}"/>
              </a:ext>
            </a:extLst>
          </p:cNvPr>
          <p:cNvSpPr/>
          <p:nvPr/>
        </p:nvSpPr>
        <p:spPr>
          <a:xfrm>
            <a:off x="9669479" y="4781198"/>
            <a:ext cx="533400" cy="2416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DE768E-6741-44E4-824A-7302879C9A9B}"/>
              </a:ext>
            </a:extLst>
          </p:cNvPr>
          <p:cNvSpPr/>
          <p:nvPr/>
        </p:nvSpPr>
        <p:spPr>
          <a:xfrm>
            <a:off x="8314656" y="5273942"/>
            <a:ext cx="533400" cy="37147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F64E20-F8AF-43E7-A941-D2559BD405CC}"/>
              </a:ext>
            </a:extLst>
          </p:cNvPr>
          <p:cNvSpPr txBox="1"/>
          <p:nvPr/>
        </p:nvSpPr>
        <p:spPr>
          <a:xfrm>
            <a:off x="742950" y="6219936"/>
            <a:ext cx="902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these bossy words mean that instructions have lots of command sentences.</a:t>
            </a:r>
          </a:p>
        </p:txBody>
      </p:sp>
    </p:spTree>
    <p:extLst>
      <p:ext uri="{BB962C8B-B14F-4D97-AF65-F5344CB8AC3E}">
        <p14:creationId xmlns:p14="http://schemas.microsoft.com/office/powerpoint/2010/main" val="35031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0C070A-DDBE-4D5B-864E-24C0A8088A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989857"/>
              </p:ext>
            </p:extLst>
          </p:nvPr>
        </p:nvGraphicFramePr>
        <p:xfrm>
          <a:off x="2124075" y="360273"/>
          <a:ext cx="8747125" cy="1661022"/>
        </p:xfrm>
        <a:graphic>
          <a:graphicData uri="http://schemas.openxmlformats.org/drawingml/2006/table">
            <a:tbl>
              <a:tblPr/>
              <a:tblGrid>
                <a:gridCol w="8747125">
                  <a:extLst>
                    <a:ext uri="{9D8B030D-6E8A-4147-A177-3AD203B41FA5}">
                      <a16:colId xmlns:a16="http://schemas.microsoft.com/office/drawing/2014/main" val="3318812419"/>
                    </a:ext>
                  </a:extLst>
                </a:gridCol>
              </a:tblGrid>
              <a:tr h="557788">
                <a:tc>
                  <a:txBody>
                    <a:bodyPr/>
                    <a:lstStyle/>
                    <a:p>
                      <a:r>
                        <a:rPr lang="en-GB" sz="4000" dirty="0">
                          <a:solidFill>
                            <a:srgbClr val="000000"/>
                          </a:solidFill>
                          <a:effectLst/>
                          <a:latin typeface="NTPreCursivefk"/>
                        </a:rPr>
                        <a:t>What do good instructions need to have?</a:t>
                      </a:r>
                    </a:p>
                    <a:p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NTPreCursivefk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NTPreCursivefk"/>
                        </a:rPr>
                        <a:t>Can you remember?</a:t>
                      </a:r>
                    </a:p>
                  </a:txBody>
                  <a:tcPr marL="76062" marR="76062" marT="38031" marB="380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24225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B7DF9E-2160-4C5C-B4AC-8E8535405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606245"/>
              </p:ext>
            </p:extLst>
          </p:nvPr>
        </p:nvGraphicFramePr>
        <p:xfrm>
          <a:off x="4943475" y="3025934"/>
          <a:ext cx="10515600" cy="24079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775472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800" dirty="0">
                          <a:solidFill>
                            <a:srgbClr val="000000"/>
                          </a:solidFill>
                          <a:effectLst/>
                          <a:latin typeface="NTPreCursivefk"/>
                        </a:rPr>
                        <a:t>Clear title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3800" dirty="0">
                          <a:solidFill>
                            <a:srgbClr val="000000"/>
                          </a:solidFill>
                          <a:effectLst/>
                          <a:latin typeface="NTPreCursivefk"/>
                        </a:rPr>
                        <a:t>Equipment list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3800" dirty="0">
                          <a:solidFill>
                            <a:srgbClr val="000000"/>
                          </a:solidFill>
                          <a:effectLst/>
                          <a:latin typeface="NTPreCursivefk"/>
                        </a:rPr>
                        <a:t>Numbered steps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3800" dirty="0">
                          <a:solidFill>
                            <a:srgbClr val="000000"/>
                          </a:solidFill>
                          <a:effectLst/>
                          <a:latin typeface="NTPreCursivefk"/>
                        </a:rPr>
                        <a:t>Bossy verbs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5288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4D66B2E-6314-43EE-80E9-461BF3C997E2}"/>
              </a:ext>
            </a:extLst>
          </p:cNvPr>
          <p:cNvSpPr/>
          <p:nvPr/>
        </p:nvSpPr>
        <p:spPr>
          <a:xfrm>
            <a:off x="4600575" y="2933700"/>
            <a:ext cx="4019550" cy="3028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02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82B4C-E782-4D31-863C-9DDCDA17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Now, thinking carefully about what we have learnt,</a:t>
            </a:r>
            <a:br>
              <a:rPr lang="en-GB" dirty="0"/>
            </a:br>
            <a:r>
              <a:rPr lang="en-GB" dirty="0"/>
              <a:t>You are going to write your own recipe instructions.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6A73E-88E2-43CC-87FF-2F01A2EC1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You can choose to write a recipe for whatever food item you like!</a:t>
            </a:r>
          </a:p>
          <a:p>
            <a:r>
              <a:rPr lang="en-GB" dirty="0"/>
              <a:t>Maybe you want to stick to breakfast and tell me how to make porridge?</a:t>
            </a:r>
          </a:p>
          <a:p>
            <a:endParaRPr lang="en-GB" dirty="0"/>
          </a:p>
          <a:p>
            <a:r>
              <a:rPr lang="en-GB" dirty="0"/>
              <a:t>Maybe you have been doing some home baking and want to tell me how to make cakes or biscuits?</a:t>
            </a:r>
          </a:p>
          <a:p>
            <a:endParaRPr lang="en-GB" dirty="0"/>
          </a:p>
          <a:p>
            <a:r>
              <a:rPr lang="en-GB" dirty="0"/>
              <a:t>Maybe you took the challenge to make curry this week and want to tell me how you did that?</a:t>
            </a:r>
          </a:p>
        </p:txBody>
      </p:sp>
    </p:spTree>
    <p:extLst>
      <p:ext uri="{BB962C8B-B14F-4D97-AF65-F5344CB8AC3E}">
        <p14:creationId xmlns:p14="http://schemas.microsoft.com/office/powerpoint/2010/main" val="3034459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317</Words>
  <Application>Microsoft Office PowerPoint</Application>
  <PresentationFormat>Widescreen</PresentationFormat>
  <Paragraphs>46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NTPreCursivefk</vt:lpstr>
      <vt:lpstr>Calibri Light</vt:lpstr>
      <vt:lpstr>Office Theme</vt:lpstr>
      <vt:lpstr>1_Office Theme</vt:lpstr>
      <vt:lpstr>Thursday 14th May 2020</vt:lpstr>
      <vt:lpstr>Yesterday, we read a set of instructions for making pancakes.      </vt:lpstr>
      <vt:lpstr>What do instructions need?</vt:lpstr>
      <vt:lpstr>What do instructions need?</vt:lpstr>
      <vt:lpstr>PowerPoint Presentation</vt:lpstr>
      <vt:lpstr>PowerPoint Presentation</vt:lpstr>
      <vt:lpstr>PowerPoint Presentation</vt:lpstr>
      <vt:lpstr>Now, thinking carefully about what we have learnt, You are going to write your own recipe instructions.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Creighton</dc:creator>
  <cp:lastModifiedBy>Jay Lacey</cp:lastModifiedBy>
  <cp:revision>45</cp:revision>
  <dcterms:created xsi:type="dcterms:W3CDTF">2016-04-12T14:47:19Z</dcterms:created>
  <dcterms:modified xsi:type="dcterms:W3CDTF">2020-05-01T13:16:46Z</dcterms:modified>
</cp:coreProperties>
</file>