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FE6AF-7F4B-410C-94E6-F55A9EAA4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39602-76A3-43C1-99D3-98C64C769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4FC79-60A5-4215-8A09-436DBA1E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630EF-454E-4413-A8D5-2A9D8B51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E8F99-5260-4E97-BD17-A3A49AFA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9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60E9-223F-4D97-9CE6-0553C4B9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0A25B-6F55-4EFF-A066-BDE312600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3E5C2-F8E3-4423-9CBB-DD423C83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DECBA-6C49-4802-9CA4-86C2B4324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380A-C432-4914-9035-11E1EAB3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84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5EAFF-487B-41FA-8441-2E2324EBF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DC0B8-3423-4321-9044-1A8650877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64822-B0F6-4093-B179-14B25BA17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0C9B3-A9F5-4AE4-AC53-EC5C39994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46CDA-81C7-4A3E-A50E-A2ED5E0D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02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0D22-E00B-4712-B0C2-0467CC92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088F6-E9F7-47AA-93B0-7A4C63A4D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FDC6B-519A-4ECE-8840-6A42C8A8F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95398-6AEE-4D5B-B3B1-3C7D7364A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982A5-BB44-4EAB-B6DB-2DB0778C5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8D86-743B-4DD4-A70B-F586CF3C8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798B1-5FF2-4381-BDD2-4647C1A95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B4E91-0BBB-4803-9694-6F15A7B9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6E4A7-A535-48DC-9A29-56C742B0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2ECE2-BDEA-4E98-82B6-D24D2564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00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6A7D9-6CBD-4F75-8DB1-3D13B20D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6ED44-BA24-4D61-A714-F4C555A1D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77A86-353D-4C07-9D50-AC709D1A5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AAF92-82D4-4055-AF76-44168C98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1CC61-54CE-42BF-81C6-0B1D51C6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9283D-E02B-423F-928F-22B3747D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90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ECD2-0803-41CB-8497-A30A3F820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D5236-4A25-4BFB-9142-BAB07619A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33A56-92A7-4484-BBB3-1CDF3B5D9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F3FE53-28F8-459E-B088-91445E720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64EAB7-774A-452D-9214-6F793D4F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D2DCB0-AA09-4E49-B080-4423DC35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9DD122-3438-4A6C-B4CC-E9311BE68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659B5B-CD0F-4C36-85C5-B69853A1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62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1145B-C560-4F8E-80E9-C30DAB2B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575011-1128-4E50-A8FB-0C07250BC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39359-925F-469D-A4EB-86D60220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3FEF24-307E-4988-9F0F-F41D5FA8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78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038F1C-458E-40F1-A7A0-254B2948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4E80ED-A51C-44BC-92CB-B81834DD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8AE67-1FF6-47F3-89A6-B48E03AA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20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6B053-B231-4BEC-B4BE-4F3C26239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DEB86-D4D6-4AB2-AB68-4D117A30F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B3013-4454-4463-AD92-741D08CCC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53F71-956E-4D87-9CBC-FCD520C2F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70162-C9AC-45B3-9AF8-48DDB9E7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064C2-BD2C-4D47-B3F6-2134B7B6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3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4E782-C269-45BE-B34E-4D160373C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0BDB2E-8C74-4A7E-A425-86A763EE3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D0C1A-99D5-4C87-8C8E-DB1C5C330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B8353-B453-47E7-A6C4-84AEF7A6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607BE-2A8A-487E-97D8-95499F0E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E8B432-544B-4F5E-8B08-69CF63B7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22486-BFAB-4DD0-99F3-57F927EE9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56149-756D-4345-AC1D-011E2453D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197DF-AAE3-4115-85F6-22FAEB02B0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D925-1D09-441C-B841-7904F175A084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D90EE-615F-4FA6-8F7B-A399B6A37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F02DB-27D6-4EB4-9266-81FDC0F3F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3D0FA-19A6-49EB-8CBC-58DF9BE2A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12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0gyI6ykDwds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0gyI6ykDwd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e're Going on a Bear Hunt: 1 CBH Children / Picture Books: Amazon ...">
            <a:extLst>
              <a:ext uri="{FF2B5EF4-FFF2-40B4-BE49-F238E27FC236}">
                <a16:creationId xmlns:a16="http://schemas.microsoft.com/office/drawing/2014/main" id="{F42435A6-06B4-4EEE-A70F-9096186D2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219256"/>
            <a:ext cx="4867276" cy="441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569B2D2-E121-44A7-A63D-0FCB38DF9C41}"/>
              </a:ext>
            </a:extLst>
          </p:cNvPr>
          <p:cNvSpPr/>
          <p:nvPr/>
        </p:nvSpPr>
        <p:spPr>
          <a:xfrm>
            <a:off x="571500" y="200025"/>
            <a:ext cx="11306175" cy="9239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Day 2 – I am learning to make a story map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18DC67-A3F5-4D12-84C5-B9ABE2C11AB4}"/>
              </a:ext>
            </a:extLst>
          </p:cNvPr>
          <p:cNvSpPr/>
          <p:nvPr/>
        </p:nvSpPr>
        <p:spPr>
          <a:xfrm>
            <a:off x="5372100" y="1514475"/>
            <a:ext cx="3238500" cy="14001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Listen to the story twice - begin to join in with the words and actions.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3A70E6-501B-4EB9-ACE6-679880E7F3A9}"/>
              </a:ext>
            </a:extLst>
          </p:cNvPr>
          <p:cNvSpPr/>
          <p:nvPr/>
        </p:nvSpPr>
        <p:spPr>
          <a:xfrm>
            <a:off x="8726802" y="1514475"/>
            <a:ext cx="2160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https://www.youtube.com/watch?v=0gyI6ykDwds</a:t>
            </a:r>
            <a:endParaRPr lang="en-GB" dirty="0"/>
          </a:p>
        </p:txBody>
      </p:sp>
      <p:pic>
        <p:nvPicPr>
          <p:cNvPr id="7" name="Online Media 6" title="Michael Rosen performs We&amp;#39;re Going on a Bear Hunt">
            <a:hlinkClick r:id="" action="ppaction://media"/>
            <a:extLst>
              <a:ext uri="{FF2B5EF4-FFF2-40B4-BE49-F238E27FC236}">
                <a16:creationId xmlns:a16="http://schemas.microsoft.com/office/drawing/2014/main" id="{252AC0CB-EE2D-46F2-8675-F79033F35C4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082027" y="3505200"/>
            <a:ext cx="49784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87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e're Going on a Bear Hunt: 1 CBH Children / Picture Books: Amazon ...">
            <a:extLst>
              <a:ext uri="{FF2B5EF4-FFF2-40B4-BE49-F238E27FC236}">
                <a16:creationId xmlns:a16="http://schemas.microsoft.com/office/drawing/2014/main" id="{EB583FBE-7768-44A8-B9F3-C97333E09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0380" y="161083"/>
            <a:ext cx="2388572" cy="216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7C56AA-39D5-49D5-A5D2-28B4A83E432C}"/>
              </a:ext>
            </a:extLst>
          </p:cNvPr>
          <p:cNvSpPr txBox="1"/>
          <p:nvPr/>
        </p:nvSpPr>
        <p:spPr>
          <a:xfrm>
            <a:off x="381001" y="361949"/>
            <a:ext cx="2124074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Can you remember the things that the family came across on their bear hunt?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1F834-7309-49A5-B7F3-582E7E31E763}"/>
              </a:ext>
            </a:extLst>
          </p:cNvPr>
          <p:cNvSpPr txBox="1"/>
          <p:nvPr/>
        </p:nvSpPr>
        <p:spPr>
          <a:xfrm>
            <a:off x="4962526" y="518806"/>
            <a:ext cx="2886074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You are going to create a story map to re tell the story.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BD4B70-5A69-43FB-9BD0-046AD19A2D7E}"/>
              </a:ext>
            </a:extLst>
          </p:cNvPr>
          <p:cNvSpPr txBox="1"/>
          <p:nvPr/>
        </p:nvSpPr>
        <p:spPr>
          <a:xfrm>
            <a:off x="9042529" y="4300416"/>
            <a:ext cx="2886074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Once you have finished, can you re-tell the story out loud to your grown up using your story map to help you?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3BAB4E-2CC3-4734-BC36-39FC1EFD1DF3}"/>
              </a:ext>
            </a:extLst>
          </p:cNvPr>
          <p:cNvSpPr txBox="1"/>
          <p:nvPr/>
        </p:nvSpPr>
        <p:spPr>
          <a:xfrm>
            <a:off x="476251" y="5131412"/>
            <a:ext cx="2886074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Can you add some key words to go with each picture?</a:t>
            </a:r>
          </a:p>
        </p:txBody>
      </p:sp>
      <p:pic>
        <p:nvPicPr>
          <p:cNvPr id="2050" name="Picture 2" descr="Story map! | Talk 4 writing">
            <a:extLst>
              <a:ext uri="{FF2B5EF4-FFF2-40B4-BE49-F238E27FC236}">
                <a16:creationId xmlns:a16="http://schemas.microsoft.com/office/drawing/2014/main" id="{68AA1EFE-43E4-4833-AE61-F63506DD5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1" y="1625600"/>
            <a:ext cx="4514850" cy="523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CB6DD3E-F8F8-44F2-B4DD-81F91BE766F0}"/>
              </a:ext>
            </a:extLst>
          </p:cNvPr>
          <p:cNvSpPr txBox="1"/>
          <p:nvPr/>
        </p:nvSpPr>
        <p:spPr>
          <a:xfrm>
            <a:off x="4867276" y="1819276"/>
            <a:ext cx="771524" cy="66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long</a:t>
            </a:r>
          </a:p>
          <a:p>
            <a:r>
              <a:rPr lang="en-GB" dirty="0"/>
              <a:t>wavy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4DEC03-7DA3-48B4-9FA7-239C859C3CAB}"/>
              </a:ext>
            </a:extLst>
          </p:cNvPr>
          <p:cNvSpPr txBox="1"/>
          <p:nvPr/>
        </p:nvSpPr>
        <p:spPr>
          <a:xfrm>
            <a:off x="7586307" y="1745132"/>
            <a:ext cx="909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deep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cold </a:t>
            </a:r>
          </a:p>
        </p:txBody>
      </p:sp>
    </p:spTree>
    <p:extLst>
      <p:ext uri="{BB962C8B-B14F-4D97-AF65-F5344CB8AC3E}">
        <p14:creationId xmlns:p14="http://schemas.microsoft.com/office/powerpoint/2010/main" val="198169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109</Words>
  <Application>Microsoft Office PowerPoint</Application>
  <PresentationFormat>Widescreen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Cresswell</dc:creator>
  <cp:lastModifiedBy>Hannah Cresswell</cp:lastModifiedBy>
  <cp:revision>6</cp:revision>
  <dcterms:created xsi:type="dcterms:W3CDTF">2020-05-13T10:31:10Z</dcterms:created>
  <dcterms:modified xsi:type="dcterms:W3CDTF">2020-05-13T11:43:31Z</dcterms:modified>
</cp:coreProperties>
</file>