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5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1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98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64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4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2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37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49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3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A2FD5C8-578F-4BFB-9DA4-21DB4089CB4D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9E6F3A3-A246-4B98-A049-23C1BBBE8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AD6D-97EE-4D5B-B766-D43F6CB23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713" y="291244"/>
            <a:ext cx="6801613" cy="823181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Today I am learning to use a question mark.</a:t>
            </a:r>
          </a:p>
        </p:txBody>
      </p:sp>
      <p:pic>
        <p:nvPicPr>
          <p:cNvPr id="1026" name="Picture 2" descr="Question mark icon Royalty Free Vector Image - VectorStock">
            <a:extLst>
              <a:ext uri="{FF2B5EF4-FFF2-40B4-BE49-F238E27FC236}">
                <a16:creationId xmlns:a16="http://schemas.microsoft.com/office/drawing/2014/main" id="{1533C935-4519-4E13-B26E-0EFAEE6DB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958469" y="1246542"/>
            <a:ext cx="2521712" cy="24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2CA57C-E9C9-47A9-B1E1-7B4EE0800148}"/>
              </a:ext>
            </a:extLst>
          </p:cNvPr>
          <p:cNvSpPr txBox="1"/>
          <p:nvPr/>
        </p:nvSpPr>
        <p:spPr>
          <a:xfrm>
            <a:off x="837057" y="3799503"/>
            <a:ext cx="3228975" cy="138499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When do we use a question mark in our writing?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18CD8-83FE-4693-B3BB-CFE43033A9A5}"/>
              </a:ext>
            </a:extLst>
          </p:cNvPr>
          <p:cNvSpPr txBox="1"/>
          <p:nvPr/>
        </p:nvSpPr>
        <p:spPr>
          <a:xfrm>
            <a:off x="5381624" y="1146586"/>
            <a:ext cx="477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Questions always start with…</a:t>
            </a:r>
          </a:p>
        </p:txBody>
      </p:sp>
      <p:pic>
        <p:nvPicPr>
          <p:cNvPr id="1028" name="Picture 4" descr="Question words | Teaching Resources">
            <a:extLst>
              <a:ext uri="{FF2B5EF4-FFF2-40B4-BE49-F238E27FC236}">
                <a16:creationId xmlns:a16="http://schemas.microsoft.com/office/drawing/2014/main" id="{9FB1E44F-D27D-411A-A6E3-0CCA1DCA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4" y="2063362"/>
            <a:ext cx="4286251" cy="47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9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9665-DA70-4C90-8655-2D28741C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4117"/>
            <a:ext cx="7729728" cy="1188720"/>
          </a:xfrm>
        </p:spPr>
        <p:txBody>
          <a:bodyPr/>
          <a:lstStyle/>
          <a:p>
            <a:r>
              <a:rPr lang="en-GB" dirty="0"/>
              <a:t>Some example questions…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29F5-A996-4672-9309-2266D138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638300"/>
            <a:ext cx="10448925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How did you get to school today? 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What did you have for lunch? 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What time is it? 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Do you like my picture?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Comic Sans MS" panose="030F0702030302020204" pitchFamily="66" charset="0"/>
              </a:rPr>
              <a:t>When are we going to the park?</a:t>
            </a:r>
          </a:p>
          <a:p>
            <a:endParaRPr lang="en-GB" dirty="0"/>
          </a:p>
        </p:txBody>
      </p:sp>
      <p:pic>
        <p:nvPicPr>
          <p:cNvPr id="4" name="Picture 2" descr="Question mark icon Royalty Free Vector Image - VectorStock">
            <a:extLst>
              <a:ext uri="{FF2B5EF4-FFF2-40B4-BE49-F238E27FC236}">
                <a16:creationId xmlns:a16="http://schemas.microsoft.com/office/drawing/2014/main" id="{471FE0FE-DD84-4CC9-B9BE-987A7A2EC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9333120" y="1885950"/>
            <a:ext cx="2058781" cy="197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18724-ACE8-40DC-90B2-94BA8DB1F467}"/>
              </a:ext>
            </a:extLst>
          </p:cNvPr>
          <p:cNvSpPr txBox="1"/>
          <p:nvPr/>
        </p:nvSpPr>
        <p:spPr>
          <a:xfrm>
            <a:off x="9210675" y="3971925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you practise your question mark?</a:t>
            </a:r>
          </a:p>
        </p:txBody>
      </p:sp>
    </p:spTree>
    <p:extLst>
      <p:ext uri="{BB962C8B-B14F-4D97-AF65-F5344CB8AC3E}">
        <p14:creationId xmlns:p14="http://schemas.microsoft.com/office/powerpoint/2010/main" val="100461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22E1-733B-449C-9C13-443CC9BA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87190"/>
            <a:ext cx="6303264" cy="692658"/>
          </a:xfrm>
        </p:spPr>
        <p:txBody>
          <a:bodyPr>
            <a:normAutofit fontScale="90000"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Do these sentences need a full stop or a question mark?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1270E-339C-425E-AF4B-3B12A1881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55" t="23055" r="35626" b="38195"/>
          <a:stretch/>
        </p:blipFill>
        <p:spPr>
          <a:xfrm>
            <a:off x="2200275" y="1190625"/>
            <a:ext cx="7791450" cy="49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1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35BB92-0451-4F11-825A-5E5C1F4D5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5" t="31529" r="36250" b="53748"/>
          <a:stretch/>
        </p:blipFill>
        <p:spPr>
          <a:xfrm>
            <a:off x="2581274" y="1637430"/>
            <a:ext cx="6715125" cy="1678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31858-D8F8-48AF-A721-9C6AE52DC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5" t="45416" r="37657" b="29722"/>
          <a:stretch/>
        </p:blipFill>
        <p:spPr>
          <a:xfrm>
            <a:off x="2581274" y="3316211"/>
            <a:ext cx="6715126" cy="28483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5FE059-E16B-44F0-949C-4B9EFCB0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87190"/>
            <a:ext cx="6303264" cy="692658"/>
          </a:xfrm>
        </p:spPr>
        <p:txBody>
          <a:bodyPr>
            <a:normAutofit fontScale="90000"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Do these sentences need a full stop or a question mark?</a:t>
            </a:r>
          </a:p>
        </p:txBody>
      </p:sp>
    </p:spTree>
    <p:extLst>
      <p:ext uri="{BB962C8B-B14F-4D97-AF65-F5344CB8AC3E}">
        <p14:creationId xmlns:p14="http://schemas.microsoft.com/office/powerpoint/2010/main" val="376192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ource image">
            <a:extLst>
              <a:ext uri="{FF2B5EF4-FFF2-40B4-BE49-F238E27FC236}">
                <a16:creationId xmlns:a16="http://schemas.microsoft.com/office/drawing/2014/main" id="{606EFFB0-04C3-404D-A2BA-3FAD32D6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258062"/>
            <a:ext cx="7407275" cy="490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1CF932-DAA9-4D59-8B50-AE1968F688A3}"/>
              </a:ext>
            </a:extLst>
          </p:cNvPr>
          <p:cNvSpPr txBox="1"/>
          <p:nvPr/>
        </p:nvSpPr>
        <p:spPr>
          <a:xfrm>
            <a:off x="381000" y="228600"/>
            <a:ext cx="3114675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Have a look at the picture… What do you notice?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04674-92E9-42CE-9DDA-BCF15C242CD5}"/>
              </a:ext>
            </a:extLst>
          </p:cNvPr>
          <p:cNvSpPr txBox="1"/>
          <p:nvPr/>
        </p:nvSpPr>
        <p:spPr>
          <a:xfrm>
            <a:off x="8639179" y="228600"/>
            <a:ext cx="3343275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questions could you ask the dogs or the person?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05230-FE16-4D0D-857B-29856598F6C0}"/>
              </a:ext>
            </a:extLst>
          </p:cNvPr>
          <p:cNvSpPr txBox="1"/>
          <p:nvPr/>
        </p:nvSpPr>
        <p:spPr>
          <a:xfrm>
            <a:off x="9601204" y="2510548"/>
            <a:ext cx="2381250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Can you write your questions down using the correct punctuation?</a:t>
            </a:r>
          </a:p>
        </p:txBody>
      </p:sp>
      <p:pic>
        <p:nvPicPr>
          <p:cNvPr id="8" name="Picture 2" descr="Question mark icon Royalty Free Vector Image - VectorStock">
            <a:extLst>
              <a:ext uri="{FF2B5EF4-FFF2-40B4-BE49-F238E27FC236}">
                <a16:creationId xmlns:a16="http://schemas.microsoft.com/office/drawing/2014/main" id="{D20E10B5-78F4-41FB-B145-3C2BBDE97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10253663" y="4073787"/>
            <a:ext cx="1216783" cy="11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930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3310</TotalTime>
  <Words>129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Gill Sans MT</vt:lpstr>
      <vt:lpstr>Parcel</vt:lpstr>
      <vt:lpstr>Today I am learning to use a question mark.</vt:lpstr>
      <vt:lpstr>Some example questions…</vt:lpstr>
      <vt:lpstr>Do these sentences need a full stop or a question mark?</vt:lpstr>
      <vt:lpstr>Do these sentences need a full stop or a question mark?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I am learning to use a question mark.</dc:title>
  <dc:creator>Hannah Cresswell</dc:creator>
  <cp:lastModifiedBy>Hannah Cresswell</cp:lastModifiedBy>
  <cp:revision>6</cp:revision>
  <dcterms:created xsi:type="dcterms:W3CDTF">2020-04-11T08:38:55Z</dcterms:created>
  <dcterms:modified xsi:type="dcterms:W3CDTF">2020-04-13T15:48:55Z</dcterms:modified>
</cp:coreProperties>
</file>