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07/04/2020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1 – </a:t>
            </a:r>
            <a:r>
              <a:rPr lang="en-GB" sz="6000" dirty="0"/>
              <a:t>Multiplication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5 – making equal rows (arrays).  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CBF52593-C459-4B12-9B0E-3E508AAAD664}"/>
              </a:ext>
            </a:extLst>
          </p:cNvPr>
          <p:cNvSpPr txBox="1">
            <a:spLocks/>
          </p:cNvSpPr>
          <p:nvPr/>
        </p:nvSpPr>
        <p:spPr>
          <a:xfrm>
            <a:off x="3156985" y="311932"/>
            <a:ext cx="6831673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dirty="0"/>
              <a:t>Recap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BDDC5B57-EEAF-487A-B83C-D7B0F24237AA}"/>
              </a:ext>
            </a:extLst>
          </p:cNvPr>
          <p:cNvGrpSpPr/>
          <p:nvPr/>
        </p:nvGrpSpPr>
        <p:grpSpPr>
          <a:xfrm>
            <a:off x="1550504" y="1815380"/>
            <a:ext cx="2740056" cy="573324"/>
            <a:chOff x="1550504" y="1815380"/>
            <a:chExt cx="2740056" cy="573324"/>
          </a:xfrm>
        </p:grpSpPr>
        <p:pic>
          <p:nvPicPr>
            <p:cNvPr id="4" name="Graphic 3" descr="Apple">
              <a:extLst>
                <a:ext uri="{FF2B5EF4-FFF2-40B4-BE49-F238E27FC236}">
                  <a16:creationId xmlns:a16="http://schemas.microsoft.com/office/drawing/2014/main" id="{68E13D00-3188-49E7-B0B7-CE218B15D2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50504" y="1815380"/>
              <a:ext cx="573324" cy="573324"/>
            </a:xfrm>
            <a:prstGeom prst="rect">
              <a:avLst/>
            </a:prstGeom>
          </p:spPr>
        </p:pic>
        <p:pic>
          <p:nvPicPr>
            <p:cNvPr id="5" name="Graphic 4" descr="Apple">
              <a:extLst>
                <a:ext uri="{FF2B5EF4-FFF2-40B4-BE49-F238E27FC236}">
                  <a16:creationId xmlns:a16="http://schemas.microsoft.com/office/drawing/2014/main" id="{A5B2B528-460C-4EF8-BA41-19B104D768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72748" y="1815380"/>
              <a:ext cx="573324" cy="573324"/>
            </a:xfrm>
            <a:prstGeom prst="rect">
              <a:avLst/>
            </a:prstGeom>
          </p:spPr>
        </p:pic>
        <p:pic>
          <p:nvPicPr>
            <p:cNvPr id="6" name="Graphic 5" descr="Apple">
              <a:extLst>
                <a:ext uri="{FF2B5EF4-FFF2-40B4-BE49-F238E27FC236}">
                  <a16:creationId xmlns:a16="http://schemas.microsoft.com/office/drawing/2014/main" id="{6205C802-04EE-4DD7-B671-3747B8C80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94992" y="1815380"/>
              <a:ext cx="573324" cy="573324"/>
            </a:xfrm>
            <a:prstGeom prst="rect">
              <a:avLst/>
            </a:prstGeom>
          </p:spPr>
        </p:pic>
        <p:pic>
          <p:nvPicPr>
            <p:cNvPr id="7" name="Graphic 6" descr="Apple">
              <a:extLst>
                <a:ext uri="{FF2B5EF4-FFF2-40B4-BE49-F238E27FC236}">
                  <a16:creationId xmlns:a16="http://schemas.microsoft.com/office/drawing/2014/main" id="{3D89E1B4-EC2C-41BD-B7E8-127508F34BE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17236" y="1815380"/>
              <a:ext cx="573324" cy="573324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D47D541-1B82-4BDC-9CB6-0458D0247EA1}"/>
              </a:ext>
            </a:extLst>
          </p:cNvPr>
          <p:cNvGrpSpPr/>
          <p:nvPr/>
        </p:nvGrpSpPr>
        <p:grpSpPr>
          <a:xfrm>
            <a:off x="1587116" y="2519253"/>
            <a:ext cx="2740056" cy="573324"/>
            <a:chOff x="1550504" y="1815380"/>
            <a:chExt cx="2740056" cy="573324"/>
          </a:xfrm>
        </p:grpSpPr>
        <p:pic>
          <p:nvPicPr>
            <p:cNvPr id="10" name="Graphic 9" descr="Apple">
              <a:extLst>
                <a:ext uri="{FF2B5EF4-FFF2-40B4-BE49-F238E27FC236}">
                  <a16:creationId xmlns:a16="http://schemas.microsoft.com/office/drawing/2014/main" id="{C71A661C-3E85-4CF5-A2C9-764181441E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550504" y="1815380"/>
              <a:ext cx="573324" cy="573324"/>
            </a:xfrm>
            <a:prstGeom prst="rect">
              <a:avLst/>
            </a:prstGeom>
          </p:spPr>
        </p:pic>
        <p:pic>
          <p:nvPicPr>
            <p:cNvPr id="11" name="Graphic 10" descr="Apple">
              <a:extLst>
                <a:ext uri="{FF2B5EF4-FFF2-40B4-BE49-F238E27FC236}">
                  <a16:creationId xmlns:a16="http://schemas.microsoft.com/office/drawing/2014/main" id="{4BF3BDB8-92F2-4708-8B93-1C0AF11012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272748" y="1815380"/>
              <a:ext cx="573324" cy="573324"/>
            </a:xfrm>
            <a:prstGeom prst="rect">
              <a:avLst/>
            </a:prstGeom>
          </p:spPr>
        </p:pic>
        <p:pic>
          <p:nvPicPr>
            <p:cNvPr id="12" name="Graphic 11" descr="Apple">
              <a:extLst>
                <a:ext uri="{FF2B5EF4-FFF2-40B4-BE49-F238E27FC236}">
                  <a16:creationId xmlns:a16="http://schemas.microsoft.com/office/drawing/2014/main" id="{F6794430-EE25-4268-8746-8091AC7255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994992" y="1815380"/>
              <a:ext cx="573324" cy="573324"/>
            </a:xfrm>
            <a:prstGeom prst="rect">
              <a:avLst/>
            </a:prstGeom>
          </p:spPr>
        </p:pic>
        <p:pic>
          <p:nvPicPr>
            <p:cNvPr id="13" name="Graphic 12" descr="Apple">
              <a:extLst>
                <a:ext uri="{FF2B5EF4-FFF2-40B4-BE49-F238E27FC236}">
                  <a16:creationId xmlns:a16="http://schemas.microsoft.com/office/drawing/2014/main" id="{B418280C-5CCC-4DBB-A0C6-00A8F309108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3717236" y="1815380"/>
              <a:ext cx="573324" cy="573324"/>
            </a:xfrm>
            <a:prstGeom prst="rect">
              <a:avLst/>
            </a:prstGeom>
          </p:spPr>
        </p:pic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867038F6-068D-47DF-A422-A2E2E7CA9A77}"/>
              </a:ext>
            </a:extLst>
          </p:cNvPr>
          <p:cNvSpPr txBox="1"/>
          <p:nvPr/>
        </p:nvSpPr>
        <p:spPr>
          <a:xfrm>
            <a:off x="5766027" y="1865484"/>
            <a:ext cx="4222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This is called an  ________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13073A1-B639-42EE-A03F-DD67BCFEB16C}"/>
              </a:ext>
            </a:extLst>
          </p:cNvPr>
          <p:cNvSpPr txBox="1"/>
          <p:nvPr/>
        </p:nvSpPr>
        <p:spPr>
          <a:xfrm>
            <a:off x="5802639" y="2513566"/>
            <a:ext cx="3049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 rows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9B9D9B4-50CF-44A1-B5F2-F81690DC77D1}"/>
              </a:ext>
            </a:extLst>
          </p:cNvPr>
          <p:cNvSpPr txBox="1"/>
          <p:nvPr/>
        </p:nvSpPr>
        <p:spPr>
          <a:xfrm>
            <a:off x="5802639" y="3142338"/>
            <a:ext cx="4421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____ in each row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9F57CA-6AB6-4DDD-BE1F-FC2B8872DA9F}"/>
              </a:ext>
            </a:extLst>
          </p:cNvPr>
          <p:cNvSpPr txBox="1"/>
          <p:nvPr/>
        </p:nvSpPr>
        <p:spPr>
          <a:xfrm>
            <a:off x="5802639" y="3811237"/>
            <a:ext cx="42402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 rows of ____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8E635C-7ACD-48BA-8F25-5715B7CE2407}"/>
              </a:ext>
            </a:extLst>
          </p:cNvPr>
          <p:cNvSpPr txBox="1"/>
          <p:nvPr/>
        </p:nvSpPr>
        <p:spPr>
          <a:xfrm>
            <a:off x="5802639" y="4519345"/>
            <a:ext cx="38868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 altogether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1431133-449F-47EC-AE14-8579C3319D6E}"/>
              </a:ext>
            </a:extLst>
          </p:cNvPr>
          <p:cNvSpPr txBox="1"/>
          <p:nvPr/>
        </p:nvSpPr>
        <p:spPr>
          <a:xfrm>
            <a:off x="8779425" y="1815380"/>
            <a:ext cx="8351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array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0907CF6-15C8-453B-A85F-B3E406DE37C9}"/>
              </a:ext>
            </a:extLst>
          </p:cNvPr>
          <p:cNvSpPr txBox="1"/>
          <p:nvPr/>
        </p:nvSpPr>
        <p:spPr>
          <a:xfrm>
            <a:off x="7447247" y="2513566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AF107E1-469A-4482-962B-E73F1156E178}"/>
              </a:ext>
            </a:extLst>
          </p:cNvPr>
          <p:cNvSpPr txBox="1"/>
          <p:nvPr/>
        </p:nvSpPr>
        <p:spPr>
          <a:xfrm>
            <a:off x="7563152" y="3150720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A59D78B-9BF6-46F1-9707-BC0BF1511C11}"/>
              </a:ext>
            </a:extLst>
          </p:cNvPr>
          <p:cNvSpPr txBox="1"/>
          <p:nvPr/>
        </p:nvSpPr>
        <p:spPr>
          <a:xfrm>
            <a:off x="7439546" y="3811686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46BBFF0-F753-466C-9317-1BB099E2F7A0}"/>
              </a:ext>
            </a:extLst>
          </p:cNvPr>
          <p:cNvSpPr txBox="1"/>
          <p:nvPr/>
        </p:nvSpPr>
        <p:spPr>
          <a:xfrm>
            <a:off x="9431687" y="3777328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65138C-20FE-4EE7-A0CF-D34A5E9F0F2C}"/>
              </a:ext>
            </a:extLst>
          </p:cNvPr>
          <p:cNvSpPr txBox="1"/>
          <p:nvPr/>
        </p:nvSpPr>
        <p:spPr>
          <a:xfrm>
            <a:off x="7528430" y="449438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089699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D23D1816-F372-4EF0-8210-1AE61FDC85CA}"/>
              </a:ext>
            </a:extLst>
          </p:cNvPr>
          <p:cNvSpPr txBox="1">
            <a:spLocks/>
          </p:cNvSpPr>
          <p:nvPr/>
        </p:nvSpPr>
        <p:spPr>
          <a:xfrm>
            <a:off x="3156985" y="311932"/>
            <a:ext cx="6831673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dirty="0"/>
              <a:t>Can you draw the matching array?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809D8-DD95-4EB7-B982-5AE59E1DBF8C}"/>
              </a:ext>
            </a:extLst>
          </p:cNvPr>
          <p:cNvSpPr txBox="1"/>
          <p:nvPr/>
        </p:nvSpPr>
        <p:spPr>
          <a:xfrm>
            <a:off x="1154271" y="1852232"/>
            <a:ext cx="3746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3 rows. </a:t>
            </a:r>
          </a:p>
          <a:p>
            <a:r>
              <a:rPr lang="en-GB" sz="2800" dirty="0"/>
              <a:t>There are 4 in each row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0F7059-45E7-46C8-8A29-1FAC0C7CAAC3}"/>
              </a:ext>
            </a:extLst>
          </p:cNvPr>
          <p:cNvSpPr txBox="1"/>
          <p:nvPr/>
        </p:nvSpPr>
        <p:spPr>
          <a:xfrm>
            <a:off x="1154271" y="3260402"/>
            <a:ext cx="4046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 altogether.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F9211F-8CC5-455E-812B-828D0B095C14}"/>
              </a:ext>
            </a:extLst>
          </p:cNvPr>
          <p:cNvSpPr txBox="1"/>
          <p:nvPr/>
        </p:nvSpPr>
        <p:spPr>
          <a:xfrm>
            <a:off x="1154271" y="4237685"/>
            <a:ext cx="5032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First check the number of rows.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39416-A37E-45BC-97ED-E3B16E533F6F}"/>
              </a:ext>
            </a:extLst>
          </p:cNvPr>
          <p:cNvSpPr txBox="1"/>
          <p:nvPr/>
        </p:nvSpPr>
        <p:spPr>
          <a:xfrm>
            <a:off x="6302781" y="2098452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6E2FD8-699A-4BA7-AFA1-E90846FA605E}"/>
              </a:ext>
            </a:extLst>
          </p:cNvPr>
          <p:cNvSpPr txBox="1"/>
          <p:nvPr/>
        </p:nvSpPr>
        <p:spPr>
          <a:xfrm>
            <a:off x="6302781" y="2798735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40763F-71DC-4EE9-A854-C6F600626882}"/>
              </a:ext>
            </a:extLst>
          </p:cNvPr>
          <p:cNvSpPr txBox="1"/>
          <p:nvPr/>
        </p:nvSpPr>
        <p:spPr>
          <a:xfrm>
            <a:off x="6302781" y="3522012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E97B7F-049D-4B6C-A2D1-832653C488AD}"/>
              </a:ext>
            </a:extLst>
          </p:cNvPr>
          <p:cNvSpPr txBox="1"/>
          <p:nvPr/>
        </p:nvSpPr>
        <p:spPr>
          <a:xfrm>
            <a:off x="1154271" y="5073806"/>
            <a:ext cx="697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Then check how many you need in each row. 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9E6D5F8-2862-4B56-A847-3FFFF3F6711F}"/>
              </a:ext>
            </a:extLst>
          </p:cNvPr>
          <p:cNvSpPr/>
          <p:nvPr/>
        </p:nvSpPr>
        <p:spPr>
          <a:xfrm>
            <a:off x="7813963" y="2095341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EFECAAD-D665-4FCD-8743-BD5DEB998CD3}"/>
              </a:ext>
            </a:extLst>
          </p:cNvPr>
          <p:cNvSpPr/>
          <p:nvPr/>
        </p:nvSpPr>
        <p:spPr>
          <a:xfrm>
            <a:off x="8467878" y="2085009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FD3B1D8-D9D2-4C1C-B0E0-B44BF6BA2C34}"/>
              </a:ext>
            </a:extLst>
          </p:cNvPr>
          <p:cNvSpPr/>
          <p:nvPr/>
        </p:nvSpPr>
        <p:spPr>
          <a:xfrm>
            <a:off x="9121793" y="2097598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F2216DD-FF1D-4504-A0C9-0849BE06E53A}"/>
              </a:ext>
            </a:extLst>
          </p:cNvPr>
          <p:cNvSpPr/>
          <p:nvPr/>
        </p:nvSpPr>
        <p:spPr>
          <a:xfrm>
            <a:off x="9770888" y="2087929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DDFE181-0C31-441D-8E78-414B1893A6D4}"/>
              </a:ext>
            </a:extLst>
          </p:cNvPr>
          <p:cNvSpPr/>
          <p:nvPr/>
        </p:nvSpPr>
        <p:spPr>
          <a:xfrm>
            <a:off x="7813963" y="2806339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8B66818-F798-4FC6-BBEE-507BDA2E889E}"/>
              </a:ext>
            </a:extLst>
          </p:cNvPr>
          <p:cNvSpPr/>
          <p:nvPr/>
        </p:nvSpPr>
        <p:spPr>
          <a:xfrm>
            <a:off x="8467878" y="2798734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F92B37C-37C5-4F3C-99DC-B59703E8119A}"/>
              </a:ext>
            </a:extLst>
          </p:cNvPr>
          <p:cNvSpPr/>
          <p:nvPr/>
        </p:nvSpPr>
        <p:spPr>
          <a:xfrm>
            <a:off x="9121793" y="2774322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48B88EB-5292-4808-BC66-2DFA196860A8}"/>
              </a:ext>
            </a:extLst>
          </p:cNvPr>
          <p:cNvSpPr/>
          <p:nvPr/>
        </p:nvSpPr>
        <p:spPr>
          <a:xfrm>
            <a:off x="9763371" y="2774321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D5CF7B7-6108-492A-93F8-87698939A02D}"/>
              </a:ext>
            </a:extLst>
          </p:cNvPr>
          <p:cNvSpPr/>
          <p:nvPr/>
        </p:nvSpPr>
        <p:spPr>
          <a:xfrm>
            <a:off x="7813963" y="3630772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6B24910B-0634-4689-9B60-9811CBCF9DAF}"/>
              </a:ext>
            </a:extLst>
          </p:cNvPr>
          <p:cNvSpPr/>
          <p:nvPr/>
        </p:nvSpPr>
        <p:spPr>
          <a:xfrm>
            <a:off x="8516067" y="3630772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F4117FF-73D8-4135-88D7-2B3A888E905F}"/>
              </a:ext>
            </a:extLst>
          </p:cNvPr>
          <p:cNvSpPr/>
          <p:nvPr/>
        </p:nvSpPr>
        <p:spPr>
          <a:xfrm>
            <a:off x="9121793" y="3630772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1A3DB9C-C5C9-47A4-AD83-CBE68CF80EEB}"/>
              </a:ext>
            </a:extLst>
          </p:cNvPr>
          <p:cNvSpPr/>
          <p:nvPr/>
        </p:nvSpPr>
        <p:spPr>
          <a:xfrm>
            <a:off x="9779321" y="3621351"/>
            <a:ext cx="450574" cy="4616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5A9267-8DF8-45A2-B46D-962CD4753D85}"/>
              </a:ext>
            </a:extLst>
          </p:cNvPr>
          <p:cNvSpPr txBox="1"/>
          <p:nvPr/>
        </p:nvSpPr>
        <p:spPr>
          <a:xfrm>
            <a:off x="1163938" y="5780310"/>
            <a:ext cx="513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Then count how many there are.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308465-5021-46E5-B52D-0DBE77ACE451}"/>
              </a:ext>
            </a:extLst>
          </p:cNvPr>
          <p:cNvSpPr txBox="1"/>
          <p:nvPr/>
        </p:nvSpPr>
        <p:spPr>
          <a:xfrm>
            <a:off x="2725213" y="3206848"/>
            <a:ext cx="6046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3911938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D23D1816-F372-4EF0-8210-1AE61FDC85CA}"/>
              </a:ext>
            </a:extLst>
          </p:cNvPr>
          <p:cNvSpPr txBox="1">
            <a:spLocks/>
          </p:cNvSpPr>
          <p:nvPr/>
        </p:nvSpPr>
        <p:spPr>
          <a:xfrm>
            <a:off x="3156985" y="311932"/>
            <a:ext cx="6831673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dirty="0"/>
              <a:t>Can you draw the matching array?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809D8-DD95-4EB7-B982-5AE59E1DBF8C}"/>
              </a:ext>
            </a:extLst>
          </p:cNvPr>
          <p:cNvSpPr txBox="1"/>
          <p:nvPr/>
        </p:nvSpPr>
        <p:spPr>
          <a:xfrm>
            <a:off x="1154271" y="1852232"/>
            <a:ext cx="3746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4 rows. </a:t>
            </a:r>
          </a:p>
          <a:p>
            <a:r>
              <a:rPr lang="en-GB" sz="2800" dirty="0"/>
              <a:t>There are 2 in each row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0F7059-45E7-46C8-8A29-1FAC0C7CAAC3}"/>
              </a:ext>
            </a:extLst>
          </p:cNvPr>
          <p:cNvSpPr txBox="1"/>
          <p:nvPr/>
        </p:nvSpPr>
        <p:spPr>
          <a:xfrm>
            <a:off x="1154271" y="3260402"/>
            <a:ext cx="4046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 altogether.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F9211F-8CC5-455E-812B-828D0B095C14}"/>
              </a:ext>
            </a:extLst>
          </p:cNvPr>
          <p:cNvSpPr txBox="1"/>
          <p:nvPr/>
        </p:nvSpPr>
        <p:spPr>
          <a:xfrm>
            <a:off x="1154271" y="4237685"/>
            <a:ext cx="5032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First check the number of rows.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39416-A37E-45BC-97ED-E3B16E533F6F}"/>
              </a:ext>
            </a:extLst>
          </p:cNvPr>
          <p:cNvSpPr txBox="1"/>
          <p:nvPr/>
        </p:nvSpPr>
        <p:spPr>
          <a:xfrm>
            <a:off x="6572821" y="1767593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6E2FD8-699A-4BA7-AFA1-E90846FA605E}"/>
              </a:ext>
            </a:extLst>
          </p:cNvPr>
          <p:cNvSpPr txBox="1"/>
          <p:nvPr/>
        </p:nvSpPr>
        <p:spPr>
          <a:xfrm>
            <a:off x="6572821" y="2485176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140763F-71DC-4EE9-A854-C6F600626882}"/>
              </a:ext>
            </a:extLst>
          </p:cNvPr>
          <p:cNvSpPr txBox="1"/>
          <p:nvPr/>
        </p:nvSpPr>
        <p:spPr>
          <a:xfrm>
            <a:off x="6571186" y="3776020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4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E97B7F-049D-4B6C-A2D1-832653C488AD}"/>
              </a:ext>
            </a:extLst>
          </p:cNvPr>
          <p:cNvSpPr txBox="1"/>
          <p:nvPr/>
        </p:nvSpPr>
        <p:spPr>
          <a:xfrm>
            <a:off x="1154271" y="5073806"/>
            <a:ext cx="697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Then check how many you need in each row.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5A9267-8DF8-45A2-B46D-962CD4753D85}"/>
              </a:ext>
            </a:extLst>
          </p:cNvPr>
          <p:cNvSpPr txBox="1"/>
          <p:nvPr/>
        </p:nvSpPr>
        <p:spPr>
          <a:xfrm>
            <a:off x="1163938" y="5780310"/>
            <a:ext cx="513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Then count how many there are.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BB8A392-F28B-4BC5-8DE6-C08410263D36}"/>
              </a:ext>
            </a:extLst>
          </p:cNvPr>
          <p:cNvSpPr txBox="1"/>
          <p:nvPr/>
        </p:nvSpPr>
        <p:spPr>
          <a:xfrm>
            <a:off x="6584695" y="3134729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3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DCE4EF2-48D7-4BAB-AD9F-E716CB3D4429}"/>
              </a:ext>
            </a:extLst>
          </p:cNvPr>
          <p:cNvSpPr/>
          <p:nvPr/>
        </p:nvSpPr>
        <p:spPr>
          <a:xfrm>
            <a:off x="7727313" y="1809912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F4AB0B2-73AA-4B03-B7BB-4EBBA31EF5A4}"/>
              </a:ext>
            </a:extLst>
          </p:cNvPr>
          <p:cNvSpPr/>
          <p:nvPr/>
        </p:nvSpPr>
        <p:spPr>
          <a:xfrm>
            <a:off x="8298095" y="1810241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19D5543-523C-4BBB-8FB3-242BC448C96F}"/>
              </a:ext>
            </a:extLst>
          </p:cNvPr>
          <p:cNvSpPr/>
          <p:nvPr/>
        </p:nvSpPr>
        <p:spPr>
          <a:xfrm>
            <a:off x="7727313" y="2563735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663C53-7FA6-4353-BDF4-8471587C48AD}"/>
              </a:ext>
            </a:extLst>
          </p:cNvPr>
          <p:cNvSpPr/>
          <p:nvPr/>
        </p:nvSpPr>
        <p:spPr>
          <a:xfrm>
            <a:off x="8298095" y="2563735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FAA76C0-25EA-477E-A0EE-2A9FD4D098C8}"/>
              </a:ext>
            </a:extLst>
          </p:cNvPr>
          <p:cNvSpPr/>
          <p:nvPr/>
        </p:nvSpPr>
        <p:spPr>
          <a:xfrm>
            <a:off x="7727313" y="3260402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B9B338D-A422-474A-9DDB-C67A8493ED2A}"/>
              </a:ext>
            </a:extLst>
          </p:cNvPr>
          <p:cNvSpPr/>
          <p:nvPr/>
        </p:nvSpPr>
        <p:spPr>
          <a:xfrm>
            <a:off x="8298095" y="3260402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3735063-A485-4890-9E7A-5ED6CFB321F3}"/>
              </a:ext>
            </a:extLst>
          </p:cNvPr>
          <p:cNvSpPr/>
          <p:nvPr/>
        </p:nvSpPr>
        <p:spPr>
          <a:xfrm>
            <a:off x="7741502" y="3818771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7091958-E976-40D9-92F7-589C0387ECEA}"/>
              </a:ext>
            </a:extLst>
          </p:cNvPr>
          <p:cNvSpPr/>
          <p:nvPr/>
        </p:nvSpPr>
        <p:spPr>
          <a:xfrm>
            <a:off x="8298095" y="3825103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1CB49C1-C368-4450-86AB-A9CB9029677E}"/>
              </a:ext>
            </a:extLst>
          </p:cNvPr>
          <p:cNvSpPr txBox="1"/>
          <p:nvPr/>
        </p:nvSpPr>
        <p:spPr>
          <a:xfrm>
            <a:off x="2725213" y="3206848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414977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2" grpId="0"/>
      <p:bldP spid="24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>
            <a:extLst>
              <a:ext uri="{FF2B5EF4-FFF2-40B4-BE49-F238E27FC236}">
                <a16:creationId xmlns:a16="http://schemas.microsoft.com/office/drawing/2014/main" id="{D23D1816-F372-4EF0-8210-1AE61FDC85CA}"/>
              </a:ext>
            </a:extLst>
          </p:cNvPr>
          <p:cNvSpPr txBox="1">
            <a:spLocks/>
          </p:cNvSpPr>
          <p:nvPr/>
        </p:nvSpPr>
        <p:spPr>
          <a:xfrm>
            <a:off x="3156985" y="311932"/>
            <a:ext cx="6831673" cy="1086237"/>
          </a:xfrm>
          <a:prstGeom prst="rect">
            <a:avLst/>
          </a:prstGeom>
        </p:spPr>
        <p:txBody>
          <a:bodyPr anchor="ctr"/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3600" dirty="0"/>
              <a:t>Can you draw the matching array?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F809D8-DD95-4EB7-B982-5AE59E1DBF8C}"/>
              </a:ext>
            </a:extLst>
          </p:cNvPr>
          <p:cNvSpPr txBox="1"/>
          <p:nvPr/>
        </p:nvSpPr>
        <p:spPr>
          <a:xfrm>
            <a:off x="1154271" y="1852232"/>
            <a:ext cx="374653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2 rows. </a:t>
            </a:r>
          </a:p>
          <a:p>
            <a:r>
              <a:rPr lang="en-GB" sz="2800" dirty="0"/>
              <a:t>There are 8 in each row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0F7059-45E7-46C8-8A29-1FAC0C7CAAC3}"/>
              </a:ext>
            </a:extLst>
          </p:cNvPr>
          <p:cNvSpPr txBox="1"/>
          <p:nvPr/>
        </p:nvSpPr>
        <p:spPr>
          <a:xfrm>
            <a:off x="1154271" y="3260402"/>
            <a:ext cx="40468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___ altogether.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F9211F-8CC5-455E-812B-828D0B095C14}"/>
              </a:ext>
            </a:extLst>
          </p:cNvPr>
          <p:cNvSpPr txBox="1"/>
          <p:nvPr/>
        </p:nvSpPr>
        <p:spPr>
          <a:xfrm>
            <a:off x="1154271" y="4237685"/>
            <a:ext cx="5032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First check the number of rows.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F039416-A37E-45BC-97ED-E3B16E533F6F}"/>
              </a:ext>
            </a:extLst>
          </p:cNvPr>
          <p:cNvSpPr txBox="1"/>
          <p:nvPr/>
        </p:nvSpPr>
        <p:spPr>
          <a:xfrm>
            <a:off x="6572821" y="1767593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6E2FD8-699A-4BA7-AFA1-E90846FA605E}"/>
              </a:ext>
            </a:extLst>
          </p:cNvPr>
          <p:cNvSpPr txBox="1"/>
          <p:nvPr/>
        </p:nvSpPr>
        <p:spPr>
          <a:xfrm>
            <a:off x="6572821" y="2485176"/>
            <a:ext cx="988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Row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E97B7F-049D-4B6C-A2D1-832653C488AD}"/>
              </a:ext>
            </a:extLst>
          </p:cNvPr>
          <p:cNvSpPr txBox="1"/>
          <p:nvPr/>
        </p:nvSpPr>
        <p:spPr>
          <a:xfrm>
            <a:off x="1154271" y="5073806"/>
            <a:ext cx="697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Then check how many you need in each row.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D5A9267-8DF8-45A2-B46D-962CD4753D85}"/>
              </a:ext>
            </a:extLst>
          </p:cNvPr>
          <p:cNvSpPr txBox="1"/>
          <p:nvPr/>
        </p:nvSpPr>
        <p:spPr>
          <a:xfrm>
            <a:off x="1163938" y="5780310"/>
            <a:ext cx="5138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Then count how many there are.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DCE4EF2-48D7-4BAB-AD9F-E716CB3D4429}"/>
              </a:ext>
            </a:extLst>
          </p:cNvPr>
          <p:cNvSpPr/>
          <p:nvPr/>
        </p:nvSpPr>
        <p:spPr>
          <a:xfrm>
            <a:off x="7727313" y="1809912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F4AB0B2-73AA-4B03-B7BB-4EBBA31EF5A4}"/>
              </a:ext>
            </a:extLst>
          </p:cNvPr>
          <p:cNvSpPr/>
          <p:nvPr/>
        </p:nvSpPr>
        <p:spPr>
          <a:xfrm>
            <a:off x="8210555" y="1792439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19D5543-523C-4BBB-8FB3-242BC448C96F}"/>
              </a:ext>
            </a:extLst>
          </p:cNvPr>
          <p:cNvSpPr/>
          <p:nvPr/>
        </p:nvSpPr>
        <p:spPr>
          <a:xfrm>
            <a:off x="7727313" y="2563735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E663C53-7FA6-4353-BDF4-8471587C48AD}"/>
              </a:ext>
            </a:extLst>
          </p:cNvPr>
          <p:cNvSpPr/>
          <p:nvPr/>
        </p:nvSpPr>
        <p:spPr>
          <a:xfrm>
            <a:off x="8210555" y="2563735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364F8CE-C4C4-49B8-BBF8-F1A66C489D76}"/>
              </a:ext>
            </a:extLst>
          </p:cNvPr>
          <p:cNvSpPr/>
          <p:nvPr/>
        </p:nvSpPr>
        <p:spPr>
          <a:xfrm>
            <a:off x="8693797" y="1780754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D7BB314-CFA7-4515-9B1D-1C2E95422546}"/>
              </a:ext>
            </a:extLst>
          </p:cNvPr>
          <p:cNvSpPr/>
          <p:nvPr/>
        </p:nvSpPr>
        <p:spPr>
          <a:xfrm>
            <a:off x="9144790" y="1787926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196A7CC-814C-4C1E-B50D-8EC47A96D08E}"/>
              </a:ext>
            </a:extLst>
          </p:cNvPr>
          <p:cNvSpPr/>
          <p:nvPr/>
        </p:nvSpPr>
        <p:spPr>
          <a:xfrm>
            <a:off x="9583956" y="1787926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C6D0403-6204-4412-A80A-B16429350BD0}"/>
              </a:ext>
            </a:extLst>
          </p:cNvPr>
          <p:cNvSpPr/>
          <p:nvPr/>
        </p:nvSpPr>
        <p:spPr>
          <a:xfrm>
            <a:off x="10023122" y="1787926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6D0F3E3C-EED5-47B4-BB44-533D97B24CFE}"/>
              </a:ext>
            </a:extLst>
          </p:cNvPr>
          <p:cNvSpPr/>
          <p:nvPr/>
        </p:nvSpPr>
        <p:spPr>
          <a:xfrm>
            <a:off x="10488340" y="1787926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39596BEC-59FF-4756-A09D-25F2B8DB85F8}"/>
              </a:ext>
            </a:extLst>
          </p:cNvPr>
          <p:cNvSpPr/>
          <p:nvPr/>
        </p:nvSpPr>
        <p:spPr>
          <a:xfrm>
            <a:off x="10946841" y="1809912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D5B91D7B-5843-4ABB-ABD6-DD50BA37081C}"/>
              </a:ext>
            </a:extLst>
          </p:cNvPr>
          <p:cNvSpPr/>
          <p:nvPr/>
        </p:nvSpPr>
        <p:spPr>
          <a:xfrm>
            <a:off x="8661548" y="2540365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4BA14A4-9A61-4409-B10E-B89DDDAB9EB5}"/>
              </a:ext>
            </a:extLst>
          </p:cNvPr>
          <p:cNvSpPr/>
          <p:nvPr/>
        </p:nvSpPr>
        <p:spPr>
          <a:xfrm>
            <a:off x="9144790" y="2540365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DACBA655-C6A7-42F5-A6EF-B1BA29E5BB82}"/>
              </a:ext>
            </a:extLst>
          </p:cNvPr>
          <p:cNvSpPr/>
          <p:nvPr/>
        </p:nvSpPr>
        <p:spPr>
          <a:xfrm>
            <a:off x="9600396" y="2525891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1CBFC07E-62C5-4B45-B442-DF4CBCEE5313}"/>
              </a:ext>
            </a:extLst>
          </p:cNvPr>
          <p:cNvSpPr/>
          <p:nvPr/>
        </p:nvSpPr>
        <p:spPr>
          <a:xfrm>
            <a:off x="10083638" y="2525891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C3DD492-81DD-45D5-9CC4-181446E90B45}"/>
              </a:ext>
            </a:extLst>
          </p:cNvPr>
          <p:cNvSpPr/>
          <p:nvPr/>
        </p:nvSpPr>
        <p:spPr>
          <a:xfrm>
            <a:off x="10534843" y="2511417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04C2FFF9-0319-4E92-87A3-48475980F956}"/>
              </a:ext>
            </a:extLst>
          </p:cNvPr>
          <p:cNvSpPr/>
          <p:nvPr/>
        </p:nvSpPr>
        <p:spPr>
          <a:xfrm>
            <a:off x="11018085" y="2511417"/>
            <a:ext cx="404702" cy="3770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B785040-0FA3-47C8-AC92-9007FF342EC7}"/>
              </a:ext>
            </a:extLst>
          </p:cNvPr>
          <p:cNvSpPr txBox="1"/>
          <p:nvPr/>
        </p:nvSpPr>
        <p:spPr>
          <a:xfrm>
            <a:off x="2725213" y="3206848"/>
            <a:ext cx="5924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16</a:t>
            </a:r>
          </a:p>
        </p:txBody>
      </p:sp>
    </p:spTree>
    <p:extLst>
      <p:ext uri="{BB962C8B-B14F-4D97-AF65-F5344CB8AC3E}">
        <p14:creationId xmlns:p14="http://schemas.microsoft.com/office/powerpoint/2010/main" val="4232400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  <p:bldP spid="22" grpId="0"/>
      <p:bldP spid="26" grpId="0" animBg="1"/>
      <p:bldP spid="27" grpId="0" animBg="1"/>
      <p:bldP spid="28" grpId="0" animBg="1"/>
      <p:bldP spid="29" grpId="0" animBg="1"/>
      <p:bldP spid="20" grpId="0" animBg="1"/>
      <p:bldP spid="21" grpId="0" animBg="1"/>
      <p:bldP spid="23" grpId="0" animBg="1"/>
      <p:bldP spid="25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348</TotalTime>
  <Words>207</Words>
  <Application>Microsoft Office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Franklin Gothic Book</vt:lpstr>
      <vt:lpstr>Crop</vt:lpstr>
      <vt:lpstr>Year 1 – Multiplication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29</cp:revision>
  <dcterms:created xsi:type="dcterms:W3CDTF">2020-03-20T11:22:32Z</dcterms:created>
  <dcterms:modified xsi:type="dcterms:W3CDTF">2020-04-07T17:57:25Z</dcterms:modified>
</cp:coreProperties>
</file>