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-128" y="-10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19/04/20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0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hyperlink" Target="https://openclipart.org/detail/861/boy-face-cartoon" TargetMode="External"/><Relationship Id="rId7" Type="http://schemas.openxmlformats.org/officeDocument/2006/relationships/hyperlink" Target="https://openclipart.org/detail/1396/girl-face-cartoon" TargetMode="External"/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0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hyperlink" Target="https://openclipart.org/detail/861/boy-face-cartoon" TargetMode="External"/><Relationship Id="rId7" Type="http://schemas.openxmlformats.org/officeDocument/2006/relationships/hyperlink" Target="https://openclipart.org/detail/1396/girl-face-cartoon" TargetMode="External"/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0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hyperlink" Target="https://openclipart.org/detail/861/boy-face-cartoon" TargetMode="External"/><Relationship Id="rId7" Type="http://schemas.openxmlformats.org/officeDocument/2006/relationships/hyperlink" Target="https://openclipart.org/detail/1396/girl-face-cartoon" TargetMode="External"/><Relationship Id="rId11" Type="http://schemas.openxmlformats.org/officeDocument/2006/relationships/image" Target="../media/image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10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hyperlink" Target="https://openclipart.org/detail/861/boy-face-cartoon" TargetMode="External"/><Relationship Id="rId7" Type="http://schemas.openxmlformats.org/officeDocument/2006/relationships/hyperlink" Target="https://openclipart.org/detail/1396/girl-face-cartoon" TargetMode="External"/><Relationship Id="rId11" Type="http://schemas.openxmlformats.org/officeDocument/2006/relationships/image" Target="../media/image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0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hyperlink" Target="https://openclipart.org/detail/861/boy-face-cartoon" TargetMode="External"/><Relationship Id="rId7" Type="http://schemas.openxmlformats.org/officeDocument/2006/relationships/hyperlink" Target="https://openclipart.org/detail/1396/girl-face-cartoon" TargetMode="External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1- </a:t>
            </a:r>
            <a:r>
              <a:rPr lang="en-GB" sz="6000" dirty="0" smtClean="0"/>
              <a:t>DIVISION</a:t>
            </a:r>
            <a:endParaRPr lang="en-GB" sz="6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Session </a:t>
            </a:r>
            <a:r>
              <a:rPr lang="en-GB" dirty="0" smtClean="0"/>
              <a:t>4 </a:t>
            </a:r>
            <a:r>
              <a:rPr lang="en-GB" dirty="0"/>
              <a:t>– </a:t>
            </a:r>
            <a:r>
              <a:rPr lang="en-GB" dirty="0" smtClean="0"/>
              <a:t>Sharing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I have 6 cakes.</a:t>
            </a:r>
            <a:br>
              <a:rPr lang="en-GB" sz="4000" dirty="0" smtClean="0"/>
            </a:br>
            <a:r>
              <a:rPr lang="en-GB" sz="4000" dirty="0" smtClean="0"/>
              <a:t>I want to </a:t>
            </a:r>
            <a:r>
              <a:rPr lang="en-GB" sz="4000" dirty="0" smtClean="0">
                <a:solidFill>
                  <a:srgbClr val="FF0000"/>
                </a:solidFill>
              </a:rPr>
              <a:t>share</a:t>
            </a:r>
            <a:r>
              <a:rPr lang="en-GB" sz="4000" dirty="0" smtClean="0"/>
              <a:t> them between my 3 friends.</a:t>
            </a:r>
            <a:endParaRPr lang="en-GB" sz="4000" dirty="0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23812" y="3555530"/>
            <a:ext cx="1011123" cy="1136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E56149-9045-4C1C-AB10-C38A4E223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421639" y="3562122"/>
            <a:ext cx="973058" cy="989969"/>
          </a:xfrm>
          <a:prstGeom prst="rect">
            <a:avLst/>
          </a:prstGeom>
        </p:spPr>
      </p:pic>
      <p:pic>
        <p:nvPicPr>
          <p:cNvPr id="4" name="Picture 3" descr="Screen Shot 2020-04-19 at 16.58.20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97" y="3526312"/>
            <a:ext cx="1003262" cy="11128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E53E6A6-750B-4B80-BF72-60FFBAAB300A}"/>
              </a:ext>
            </a:extLst>
          </p:cNvPr>
          <p:cNvGrpSpPr/>
          <p:nvPr/>
        </p:nvGrpSpPr>
        <p:grpSpPr>
          <a:xfrm>
            <a:off x="1378016" y="4137724"/>
            <a:ext cx="9667061" cy="2632253"/>
            <a:chOff x="1764284" y="2405035"/>
            <a:chExt cx="6166792" cy="1411591"/>
          </a:xfrm>
        </p:grpSpPr>
        <p:pic>
          <p:nvPicPr>
            <p:cNvPr id="11" name="Graphic 20" descr="Plate">
              <a:extLst>
                <a:ext uri="{FF2B5EF4-FFF2-40B4-BE49-F238E27FC236}">
                  <a16:creationId xmlns:a16="http://schemas.microsoft.com/office/drawing/2014/main" xmlns="" id="{6782385F-1EFB-4EC9-B1C7-6EBBCE65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64284" y="2411779"/>
              <a:ext cx="1398104" cy="1398104"/>
            </a:xfrm>
            <a:prstGeom prst="rect">
              <a:avLst/>
            </a:prstGeom>
          </p:spPr>
        </p:pic>
        <p:pic>
          <p:nvPicPr>
            <p:cNvPr id="12" name="Graphic 21" descr="Plate">
              <a:extLst>
                <a:ext uri="{FF2B5EF4-FFF2-40B4-BE49-F238E27FC236}">
                  <a16:creationId xmlns:a16="http://schemas.microsoft.com/office/drawing/2014/main" xmlns="" id="{600B3183-98E1-4135-9E40-7E2E69D0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16543" y="2418522"/>
              <a:ext cx="1398104" cy="1398104"/>
            </a:xfrm>
            <a:prstGeom prst="rect">
              <a:avLst/>
            </a:prstGeom>
          </p:spPr>
        </p:pic>
        <p:pic>
          <p:nvPicPr>
            <p:cNvPr id="13" name="Graphic 22" descr="Plate">
              <a:extLst>
                <a:ext uri="{FF2B5EF4-FFF2-40B4-BE49-F238E27FC236}">
                  <a16:creationId xmlns:a16="http://schemas.microsoft.com/office/drawing/2014/main" xmlns="" id="{62FC7A78-8687-464D-B82A-BFAF221D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532972" y="2405035"/>
              <a:ext cx="1398104" cy="1398104"/>
            </a:xfrm>
            <a:prstGeom prst="rect">
              <a:avLst/>
            </a:prstGeom>
          </p:spPr>
        </p:pic>
      </p:grpSp>
      <p:pic>
        <p:nvPicPr>
          <p:cNvPr id="7" name="Picture 6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99" y="1446674"/>
            <a:ext cx="1213345" cy="1191678"/>
          </a:xfrm>
          <a:prstGeom prst="rect">
            <a:avLst/>
          </a:prstGeom>
        </p:spPr>
      </p:pic>
      <p:pic>
        <p:nvPicPr>
          <p:cNvPr id="16" name="Picture 15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74" y="1448176"/>
            <a:ext cx="1213345" cy="1191678"/>
          </a:xfrm>
          <a:prstGeom prst="rect">
            <a:avLst/>
          </a:prstGeom>
        </p:spPr>
      </p:pic>
      <p:pic>
        <p:nvPicPr>
          <p:cNvPr id="17" name="Picture 16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71" y="1449678"/>
            <a:ext cx="1213345" cy="1191678"/>
          </a:xfrm>
          <a:prstGeom prst="rect">
            <a:avLst/>
          </a:prstGeom>
        </p:spPr>
      </p:pic>
      <p:pic>
        <p:nvPicPr>
          <p:cNvPr id="18" name="Picture 17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08" y="1449678"/>
            <a:ext cx="1213345" cy="1191678"/>
          </a:xfrm>
          <a:prstGeom prst="rect">
            <a:avLst/>
          </a:prstGeom>
        </p:spPr>
      </p:pic>
      <p:pic>
        <p:nvPicPr>
          <p:cNvPr id="19" name="Picture 18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30" y="1451180"/>
            <a:ext cx="1213345" cy="1191678"/>
          </a:xfrm>
          <a:prstGeom prst="rect">
            <a:avLst/>
          </a:prstGeom>
        </p:spPr>
      </p:pic>
      <p:pic>
        <p:nvPicPr>
          <p:cNvPr id="20" name="Picture 19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67" y="1451180"/>
            <a:ext cx="1213345" cy="119167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9382709" y="1372161"/>
            <a:ext cx="2663120" cy="2058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How could we share the cupcakes fairly?</a:t>
            </a:r>
            <a:endParaRPr lang="en-GB" sz="3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I have 6 cakes.</a:t>
            </a:r>
            <a:br>
              <a:rPr lang="en-GB" sz="4000" dirty="0" smtClean="0"/>
            </a:br>
            <a:r>
              <a:rPr lang="en-GB" sz="4000" dirty="0" smtClean="0"/>
              <a:t>I want to </a:t>
            </a:r>
            <a:r>
              <a:rPr lang="en-GB" sz="4000" dirty="0" smtClean="0">
                <a:solidFill>
                  <a:srgbClr val="FF0000"/>
                </a:solidFill>
              </a:rPr>
              <a:t>share</a:t>
            </a:r>
            <a:r>
              <a:rPr lang="en-GB" sz="4000" dirty="0" smtClean="0"/>
              <a:t> them between my 3 friends.</a:t>
            </a:r>
            <a:endParaRPr lang="en-GB" sz="4000" dirty="0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23812" y="3555530"/>
            <a:ext cx="1011123" cy="1136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E56149-9045-4C1C-AB10-C38A4E223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421639" y="3562122"/>
            <a:ext cx="973058" cy="989969"/>
          </a:xfrm>
          <a:prstGeom prst="rect">
            <a:avLst/>
          </a:prstGeom>
        </p:spPr>
      </p:pic>
      <p:pic>
        <p:nvPicPr>
          <p:cNvPr id="4" name="Picture 3" descr="Screen Shot 2020-04-19 at 16.58.20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97" y="3526312"/>
            <a:ext cx="1003262" cy="11128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E53E6A6-750B-4B80-BF72-60FFBAAB300A}"/>
              </a:ext>
            </a:extLst>
          </p:cNvPr>
          <p:cNvGrpSpPr/>
          <p:nvPr/>
        </p:nvGrpSpPr>
        <p:grpSpPr>
          <a:xfrm>
            <a:off x="1378016" y="4137724"/>
            <a:ext cx="9667061" cy="2632253"/>
            <a:chOff x="1764284" y="2405035"/>
            <a:chExt cx="6166792" cy="1411591"/>
          </a:xfrm>
        </p:grpSpPr>
        <p:pic>
          <p:nvPicPr>
            <p:cNvPr id="11" name="Graphic 20" descr="Plate">
              <a:extLst>
                <a:ext uri="{FF2B5EF4-FFF2-40B4-BE49-F238E27FC236}">
                  <a16:creationId xmlns:a16="http://schemas.microsoft.com/office/drawing/2014/main" xmlns="" id="{6782385F-1EFB-4EC9-B1C7-6EBBCE65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64284" y="2411779"/>
              <a:ext cx="1398104" cy="1398104"/>
            </a:xfrm>
            <a:prstGeom prst="rect">
              <a:avLst/>
            </a:prstGeom>
          </p:spPr>
        </p:pic>
        <p:pic>
          <p:nvPicPr>
            <p:cNvPr id="12" name="Graphic 21" descr="Plate">
              <a:extLst>
                <a:ext uri="{FF2B5EF4-FFF2-40B4-BE49-F238E27FC236}">
                  <a16:creationId xmlns:a16="http://schemas.microsoft.com/office/drawing/2014/main" xmlns="" id="{600B3183-98E1-4135-9E40-7E2E69D0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16543" y="2418522"/>
              <a:ext cx="1398104" cy="1398104"/>
            </a:xfrm>
            <a:prstGeom prst="rect">
              <a:avLst/>
            </a:prstGeom>
          </p:spPr>
        </p:pic>
        <p:pic>
          <p:nvPicPr>
            <p:cNvPr id="13" name="Graphic 22" descr="Plate">
              <a:extLst>
                <a:ext uri="{FF2B5EF4-FFF2-40B4-BE49-F238E27FC236}">
                  <a16:creationId xmlns:a16="http://schemas.microsoft.com/office/drawing/2014/main" xmlns="" id="{62FC7A78-8687-464D-B82A-BFAF221D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532972" y="2405035"/>
              <a:ext cx="1398104" cy="1398104"/>
            </a:xfrm>
            <a:prstGeom prst="rect">
              <a:avLst/>
            </a:prstGeom>
          </p:spPr>
        </p:pic>
      </p:grpSp>
      <p:pic>
        <p:nvPicPr>
          <p:cNvPr id="7" name="Picture 6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99" y="1446674"/>
            <a:ext cx="1213345" cy="1191678"/>
          </a:xfrm>
          <a:prstGeom prst="rect">
            <a:avLst/>
          </a:prstGeom>
        </p:spPr>
      </p:pic>
      <p:pic>
        <p:nvPicPr>
          <p:cNvPr id="16" name="Picture 15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74" y="1448176"/>
            <a:ext cx="1213345" cy="1191678"/>
          </a:xfrm>
          <a:prstGeom prst="rect">
            <a:avLst/>
          </a:prstGeom>
        </p:spPr>
      </p:pic>
      <p:pic>
        <p:nvPicPr>
          <p:cNvPr id="17" name="Picture 16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71" y="1449678"/>
            <a:ext cx="1213345" cy="1191678"/>
          </a:xfrm>
          <a:prstGeom prst="rect">
            <a:avLst/>
          </a:prstGeom>
        </p:spPr>
      </p:pic>
      <p:pic>
        <p:nvPicPr>
          <p:cNvPr id="18" name="Picture 17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08" y="1449678"/>
            <a:ext cx="1213345" cy="1191678"/>
          </a:xfrm>
          <a:prstGeom prst="rect">
            <a:avLst/>
          </a:prstGeom>
        </p:spPr>
      </p:pic>
      <p:pic>
        <p:nvPicPr>
          <p:cNvPr id="19" name="Picture 18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30" y="1451180"/>
            <a:ext cx="1213345" cy="1191678"/>
          </a:xfrm>
          <a:prstGeom prst="rect">
            <a:avLst/>
          </a:prstGeom>
        </p:spPr>
      </p:pic>
      <p:pic>
        <p:nvPicPr>
          <p:cNvPr id="20" name="Picture 19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67" y="1451180"/>
            <a:ext cx="1213345" cy="119167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9382709" y="1672453"/>
            <a:ext cx="2663120" cy="1758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660066"/>
                </a:solidFill>
              </a:rPr>
              <a:t>We share fairly by giving one at a time to each group in turn.</a:t>
            </a:r>
            <a:endParaRPr lang="en-GB" sz="2800" dirty="0">
              <a:solidFill>
                <a:srgbClr val="660066"/>
              </a:solidFill>
            </a:endParaRPr>
          </a:p>
        </p:txBody>
      </p:sp>
      <p:pic>
        <p:nvPicPr>
          <p:cNvPr id="22" name="Picture 21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96" y="4516435"/>
            <a:ext cx="1213345" cy="1191678"/>
          </a:xfrm>
          <a:prstGeom prst="rect">
            <a:avLst/>
          </a:prstGeom>
        </p:spPr>
      </p:pic>
      <p:pic>
        <p:nvPicPr>
          <p:cNvPr id="23" name="Picture 22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71" y="4517937"/>
            <a:ext cx="1213345" cy="1191678"/>
          </a:xfrm>
          <a:prstGeom prst="rect">
            <a:avLst/>
          </a:prstGeom>
        </p:spPr>
      </p:pic>
      <p:pic>
        <p:nvPicPr>
          <p:cNvPr id="24" name="Picture 23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658" y="4516435"/>
            <a:ext cx="1213345" cy="1191678"/>
          </a:xfrm>
          <a:prstGeom prst="rect">
            <a:avLst/>
          </a:prstGeom>
        </p:spPr>
      </p:pic>
      <p:pic>
        <p:nvPicPr>
          <p:cNvPr id="25" name="Picture 24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33" y="4517937"/>
            <a:ext cx="1213345" cy="1191678"/>
          </a:xfrm>
          <a:prstGeom prst="rect">
            <a:avLst/>
          </a:prstGeom>
        </p:spPr>
      </p:pic>
      <p:pic>
        <p:nvPicPr>
          <p:cNvPr id="26" name="Picture 25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12" y="4516436"/>
            <a:ext cx="1213345" cy="1191678"/>
          </a:xfrm>
          <a:prstGeom prst="rect">
            <a:avLst/>
          </a:prstGeom>
        </p:spPr>
      </p:pic>
      <p:pic>
        <p:nvPicPr>
          <p:cNvPr id="27" name="Picture 26" descr="Screen Shot 2020-04-19 at 17.02.48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987" y="4517938"/>
            <a:ext cx="1213345" cy="119167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3713378" y="2076350"/>
            <a:ext cx="4711158" cy="17582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660066"/>
                </a:solidFill>
              </a:rPr>
              <a:t>There are 3 equal groups of 2. Each friend gets 2 cakes.</a:t>
            </a:r>
            <a:endParaRPr lang="en-GB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4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I have 9 apples.</a:t>
            </a:r>
            <a:br>
              <a:rPr lang="en-GB" sz="4000" dirty="0" smtClean="0"/>
            </a:br>
            <a:r>
              <a:rPr lang="en-GB" sz="4000" dirty="0" smtClean="0"/>
              <a:t>I want to </a:t>
            </a:r>
            <a:r>
              <a:rPr lang="en-GB" sz="4000" dirty="0" smtClean="0">
                <a:solidFill>
                  <a:srgbClr val="FF0000"/>
                </a:solidFill>
              </a:rPr>
              <a:t>share</a:t>
            </a:r>
            <a:r>
              <a:rPr lang="en-GB" sz="4000" dirty="0" smtClean="0"/>
              <a:t> them between my 3 friends.</a:t>
            </a:r>
            <a:endParaRPr lang="en-GB" sz="4000" dirty="0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23812" y="3555530"/>
            <a:ext cx="1011123" cy="1136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E56149-9045-4C1C-AB10-C38A4E223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421639" y="3562122"/>
            <a:ext cx="973058" cy="989969"/>
          </a:xfrm>
          <a:prstGeom prst="rect">
            <a:avLst/>
          </a:prstGeom>
        </p:spPr>
      </p:pic>
      <p:pic>
        <p:nvPicPr>
          <p:cNvPr id="4" name="Picture 3" descr="Screen Shot 2020-04-19 at 16.58.20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97" y="3526312"/>
            <a:ext cx="1003262" cy="11128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E53E6A6-750B-4B80-BF72-60FFBAAB300A}"/>
              </a:ext>
            </a:extLst>
          </p:cNvPr>
          <p:cNvGrpSpPr/>
          <p:nvPr/>
        </p:nvGrpSpPr>
        <p:grpSpPr>
          <a:xfrm>
            <a:off x="1378016" y="4137724"/>
            <a:ext cx="9667061" cy="2632253"/>
            <a:chOff x="1764284" y="2405035"/>
            <a:chExt cx="6166792" cy="1411591"/>
          </a:xfrm>
        </p:grpSpPr>
        <p:pic>
          <p:nvPicPr>
            <p:cNvPr id="11" name="Graphic 20" descr="Plate">
              <a:extLst>
                <a:ext uri="{FF2B5EF4-FFF2-40B4-BE49-F238E27FC236}">
                  <a16:creationId xmlns:a16="http://schemas.microsoft.com/office/drawing/2014/main" xmlns="" id="{6782385F-1EFB-4EC9-B1C7-6EBBCE65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64284" y="2411779"/>
              <a:ext cx="1398104" cy="1398104"/>
            </a:xfrm>
            <a:prstGeom prst="rect">
              <a:avLst/>
            </a:prstGeom>
          </p:spPr>
        </p:pic>
        <p:pic>
          <p:nvPicPr>
            <p:cNvPr id="12" name="Graphic 21" descr="Plate">
              <a:extLst>
                <a:ext uri="{FF2B5EF4-FFF2-40B4-BE49-F238E27FC236}">
                  <a16:creationId xmlns:a16="http://schemas.microsoft.com/office/drawing/2014/main" xmlns="" id="{600B3183-98E1-4135-9E40-7E2E69D0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16543" y="2418522"/>
              <a:ext cx="1398104" cy="1398104"/>
            </a:xfrm>
            <a:prstGeom prst="rect">
              <a:avLst/>
            </a:prstGeom>
          </p:spPr>
        </p:pic>
        <p:pic>
          <p:nvPicPr>
            <p:cNvPr id="13" name="Graphic 22" descr="Plate">
              <a:extLst>
                <a:ext uri="{FF2B5EF4-FFF2-40B4-BE49-F238E27FC236}">
                  <a16:creationId xmlns:a16="http://schemas.microsoft.com/office/drawing/2014/main" xmlns="" id="{62FC7A78-8687-464D-B82A-BFAF221D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532972" y="2405035"/>
              <a:ext cx="1398104" cy="1398104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9229267" y="1372161"/>
            <a:ext cx="2816562" cy="2058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How could we share the apples fairly?</a:t>
            </a:r>
            <a:endParaRPr lang="en-GB" sz="3600" dirty="0">
              <a:solidFill>
                <a:srgbClr val="660066"/>
              </a:solidFill>
            </a:endParaRPr>
          </a:p>
        </p:txBody>
      </p:sp>
      <p:pic>
        <p:nvPicPr>
          <p:cNvPr id="3" name="Picture 2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6" y="1495109"/>
            <a:ext cx="801186" cy="797293"/>
          </a:xfrm>
          <a:prstGeom prst="rect">
            <a:avLst/>
          </a:prstGeom>
        </p:spPr>
      </p:pic>
      <p:pic>
        <p:nvPicPr>
          <p:cNvPr id="22" name="Picture 21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58" y="1496611"/>
            <a:ext cx="801186" cy="797293"/>
          </a:xfrm>
          <a:prstGeom prst="rect">
            <a:avLst/>
          </a:prstGeom>
        </p:spPr>
      </p:pic>
      <p:pic>
        <p:nvPicPr>
          <p:cNvPr id="23" name="Picture 22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07" y="1496611"/>
            <a:ext cx="801186" cy="797293"/>
          </a:xfrm>
          <a:prstGeom prst="rect">
            <a:avLst/>
          </a:prstGeom>
        </p:spPr>
      </p:pic>
      <p:pic>
        <p:nvPicPr>
          <p:cNvPr id="24" name="Picture 23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78" y="1496611"/>
            <a:ext cx="801186" cy="797293"/>
          </a:xfrm>
          <a:prstGeom prst="rect">
            <a:avLst/>
          </a:prstGeom>
        </p:spPr>
      </p:pic>
      <p:pic>
        <p:nvPicPr>
          <p:cNvPr id="25" name="Picture 24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8" y="1496611"/>
            <a:ext cx="801186" cy="797293"/>
          </a:xfrm>
          <a:prstGeom prst="rect">
            <a:avLst/>
          </a:prstGeom>
        </p:spPr>
      </p:pic>
      <p:pic>
        <p:nvPicPr>
          <p:cNvPr id="26" name="Picture 25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90" y="1498113"/>
            <a:ext cx="801186" cy="797293"/>
          </a:xfrm>
          <a:prstGeom prst="rect">
            <a:avLst/>
          </a:prstGeom>
        </p:spPr>
      </p:pic>
      <p:pic>
        <p:nvPicPr>
          <p:cNvPr id="27" name="Picture 26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39" y="1498113"/>
            <a:ext cx="801186" cy="797293"/>
          </a:xfrm>
          <a:prstGeom prst="rect">
            <a:avLst/>
          </a:prstGeom>
        </p:spPr>
      </p:pic>
      <p:pic>
        <p:nvPicPr>
          <p:cNvPr id="28" name="Picture 27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10" y="1498113"/>
            <a:ext cx="801186" cy="797293"/>
          </a:xfrm>
          <a:prstGeom prst="rect">
            <a:avLst/>
          </a:prstGeom>
        </p:spPr>
      </p:pic>
      <p:pic>
        <p:nvPicPr>
          <p:cNvPr id="29" name="Picture 28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98" y="1499615"/>
            <a:ext cx="801186" cy="7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0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I have 9 apples.</a:t>
            </a:r>
            <a:br>
              <a:rPr lang="en-GB" sz="4000" dirty="0" smtClean="0"/>
            </a:br>
            <a:r>
              <a:rPr lang="en-GB" sz="4000" dirty="0" smtClean="0"/>
              <a:t>I want to </a:t>
            </a:r>
            <a:r>
              <a:rPr lang="en-GB" sz="4000" dirty="0" smtClean="0">
                <a:solidFill>
                  <a:srgbClr val="FF0000"/>
                </a:solidFill>
              </a:rPr>
              <a:t>share</a:t>
            </a:r>
            <a:r>
              <a:rPr lang="en-GB" sz="4000" dirty="0" smtClean="0"/>
              <a:t> them between my 3 friends.</a:t>
            </a:r>
            <a:endParaRPr lang="en-GB" sz="4000" dirty="0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923812" y="3555530"/>
            <a:ext cx="1011123" cy="1136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E56149-9045-4C1C-AB10-C38A4E223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421639" y="3562122"/>
            <a:ext cx="973058" cy="989969"/>
          </a:xfrm>
          <a:prstGeom prst="rect">
            <a:avLst/>
          </a:prstGeom>
        </p:spPr>
      </p:pic>
      <p:pic>
        <p:nvPicPr>
          <p:cNvPr id="4" name="Picture 3" descr="Screen Shot 2020-04-19 at 16.58.20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97" y="3526312"/>
            <a:ext cx="1003262" cy="11128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E53E6A6-750B-4B80-BF72-60FFBAAB300A}"/>
              </a:ext>
            </a:extLst>
          </p:cNvPr>
          <p:cNvGrpSpPr/>
          <p:nvPr/>
        </p:nvGrpSpPr>
        <p:grpSpPr>
          <a:xfrm>
            <a:off x="1378016" y="4137724"/>
            <a:ext cx="9667061" cy="2632253"/>
            <a:chOff x="1764284" y="2405035"/>
            <a:chExt cx="6166792" cy="1411591"/>
          </a:xfrm>
        </p:grpSpPr>
        <p:pic>
          <p:nvPicPr>
            <p:cNvPr id="11" name="Graphic 20" descr="Plate">
              <a:extLst>
                <a:ext uri="{FF2B5EF4-FFF2-40B4-BE49-F238E27FC236}">
                  <a16:creationId xmlns:a16="http://schemas.microsoft.com/office/drawing/2014/main" xmlns="" id="{6782385F-1EFB-4EC9-B1C7-6EBBCE65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764284" y="2411779"/>
              <a:ext cx="1398104" cy="1398104"/>
            </a:xfrm>
            <a:prstGeom prst="rect">
              <a:avLst/>
            </a:prstGeom>
          </p:spPr>
        </p:pic>
        <p:pic>
          <p:nvPicPr>
            <p:cNvPr id="12" name="Graphic 21" descr="Plate">
              <a:extLst>
                <a:ext uri="{FF2B5EF4-FFF2-40B4-BE49-F238E27FC236}">
                  <a16:creationId xmlns:a16="http://schemas.microsoft.com/office/drawing/2014/main" xmlns="" id="{600B3183-98E1-4135-9E40-7E2E69D0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16543" y="2418522"/>
              <a:ext cx="1398104" cy="1398104"/>
            </a:xfrm>
            <a:prstGeom prst="rect">
              <a:avLst/>
            </a:prstGeom>
          </p:spPr>
        </p:pic>
        <p:pic>
          <p:nvPicPr>
            <p:cNvPr id="13" name="Graphic 22" descr="Plate">
              <a:extLst>
                <a:ext uri="{FF2B5EF4-FFF2-40B4-BE49-F238E27FC236}">
                  <a16:creationId xmlns:a16="http://schemas.microsoft.com/office/drawing/2014/main" xmlns="" id="{62FC7A78-8687-464D-B82A-BFAF221D5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532972" y="2405035"/>
              <a:ext cx="1398104" cy="1398104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9229267" y="1372161"/>
            <a:ext cx="2816562" cy="2058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We give 1 apple to each group in turn.</a:t>
            </a:r>
            <a:endParaRPr lang="en-GB" sz="3600" dirty="0">
              <a:solidFill>
                <a:srgbClr val="660066"/>
              </a:solidFill>
            </a:endParaRPr>
          </a:p>
        </p:txBody>
      </p:sp>
      <p:pic>
        <p:nvPicPr>
          <p:cNvPr id="3" name="Picture 2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6" y="1495109"/>
            <a:ext cx="801186" cy="797293"/>
          </a:xfrm>
          <a:prstGeom prst="rect">
            <a:avLst/>
          </a:prstGeom>
        </p:spPr>
      </p:pic>
      <p:pic>
        <p:nvPicPr>
          <p:cNvPr id="22" name="Picture 21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558" y="1496611"/>
            <a:ext cx="801186" cy="797293"/>
          </a:xfrm>
          <a:prstGeom prst="rect">
            <a:avLst/>
          </a:prstGeom>
        </p:spPr>
      </p:pic>
      <p:pic>
        <p:nvPicPr>
          <p:cNvPr id="23" name="Picture 22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07" y="1496611"/>
            <a:ext cx="801186" cy="797293"/>
          </a:xfrm>
          <a:prstGeom prst="rect">
            <a:avLst/>
          </a:prstGeom>
        </p:spPr>
      </p:pic>
      <p:pic>
        <p:nvPicPr>
          <p:cNvPr id="24" name="Picture 23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78" y="1496611"/>
            <a:ext cx="801186" cy="797293"/>
          </a:xfrm>
          <a:prstGeom prst="rect">
            <a:avLst/>
          </a:prstGeom>
        </p:spPr>
      </p:pic>
      <p:pic>
        <p:nvPicPr>
          <p:cNvPr id="25" name="Picture 24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528" y="1496611"/>
            <a:ext cx="801186" cy="797293"/>
          </a:xfrm>
          <a:prstGeom prst="rect">
            <a:avLst/>
          </a:prstGeom>
        </p:spPr>
      </p:pic>
      <p:pic>
        <p:nvPicPr>
          <p:cNvPr id="26" name="Picture 25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90" y="1498113"/>
            <a:ext cx="801186" cy="797293"/>
          </a:xfrm>
          <a:prstGeom prst="rect">
            <a:avLst/>
          </a:prstGeom>
        </p:spPr>
      </p:pic>
      <p:pic>
        <p:nvPicPr>
          <p:cNvPr id="27" name="Picture 26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39" y="1498113"/>
            <a:ext cx="801186" cy="797293"/>
          </a:xfrm>
          <a:prstGeom prst="rect">
            <a:avLst/>
          </a:prstGeom>
        </p:spPr>
      </p:pic>
      <p:pic>
        <p:nvPicPr>
          <p:cNvPr id="28" name="Picture 27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10" y="1498113"/>
            <a:ext cx="801186" cy="797293"/>
          </a:xfrm>
          <a:prstGeom prst="rect">
            <a:avLst/>
          </a:prstGeom>
        </p:spPr>
      </p:pic>
      <p:pic>
        <p:nvPicPr>
          <p:cNvPr id="29" name="Picture 28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98" y="1499615"/>
            <a:ext cx="801186" cy="797293"/>
          </a:xfrm>
          <a:prstGeom prst="rect">
            <a:avLst/>
          </a:prstGeom>
        </p:spPr>
      </p:pic>
      <p:pic>
        <p:nvPicPr>
          <p:cNvPr id="20" name="Picture 19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4" y="4879242"/>
            <a:ext cx="801186" cy="797293"/>
          </a:xfrm>
          <a:prstGeom prst="rect">
            <a:avLst/>
          </a:prstGeom>
        </p:spPr>
      </p:pic>
      <p:pic>
        <p:nvPicPr>
          <p:cNvPr id="30" name="Picture 29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76" y="4880744"/>
            <a:ext cx="801186" cy="797293"/>
          </a:xfrm>
          <a:prstGeom prst="rect">
            <a:avLst/>
          </a:prstGeom>
        </p:spPr>
      </p:pic>
      <p:pic>
        <p:nvPicPr>
          <p:cNvPr id="31" name="Picture 30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25" y="4880744"/>
            <a:ext cx="801186" cy="797293"/>
          </a:xfrm>
          <a:prstGeom prst="rect">
            <a:avLst/>
          </a:prstGeom>
        </p:spPr>
      </p:pic>
      <p:pic>
        <p:nvPicPr>
          <p:cNvPr id="32" name="Picture 31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45" y="4816368"/>
            <a:ext cx="801186" cy="797293"/>
          </a:xfrm>
          <a:prstGeom prst="rect">
            <a:avLst/>
          </a:prstGeom>
        </p:spPr>
      </p:pic>
      <p:pic>
        <p:nvPicPr>
          <p:cNvPr id="33" name="Picture 32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007" y="4817870"/>
            <a:ext cx="801186" cy="797293"/>
          </a:xfrm>
          <a:prstGeom prst="rect">
            <a:avLst/>
          </a:prstGeom>
        </p:spPr>
      </p:pic>
      <p:pic>
        <p:nvPicPr>
          <p:cNvPr id="34" name="Picture 33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756" y="4817870"/>
            <a:ext cx="801186" cy="797293"/>
          </a:xfrm>
          <a:prstGeom prst="rect">
            <a:avLst/>
          </a:prstGeom>
        </p:spPr>
      </p:pic>
      <p:pic>
        <p:nvPicPr>
          <p:cNvPr id="35" name="Picture 34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30" y="4791218"/>
            <a:ext cx="801186" cy="797293"/>
          </a:xfrm>
          <a:prstGeom prst="rect">
            <a:avLst/>
          </a:prstGeom>
        </p:spPr>
      </p:pic>
      <p:pic>
        <p:nvPicPr>
          <p:cNvPr id="36" name="Picture 35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892" y="4792720"/>
            <a:ext cx="801186" cy="797293"/>
          </a:xfrm>
          <a:prstGeom prst="rect">
            <a:avLst/>
          </a:prstGeom>
        </p:spPr>
      </p:pic>
      <p:pic>
        <p:nvPicPr>
          <p:cNvPr id="37" name="Picture 36" descr="AA026359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641" y="4792720"/>
            <a:ext cx="801186" cy="797293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680505" y="1864081"/>
            <a:ext cx="4336494" cy="11664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What is 9 shared between 3 groups?</a:t>
            </a:r>
            <a:endParaRPr lang="en-GB" sz="3600" dirty="0">
              <a:solidFill>
                <a:srgbClr val="660066"/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5397243" y="1546705"/>
            <a:ext cx="3492528" cy="1988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There are 3 equal groups of 3.</a:t>
            </a:r>
          </a:p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Each friend gets 3 apples.</a:t>
            </a:r>
            <a:endParaRPr lang="en-GB" sz="36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I have 12 pineapples.</a:t>
            </a:r>
            <a:br>
              <a:rPr lang="en-GB" sz="4000" dirty="0" smtClean="0"/>
            </a:br>
            <a:r>
              <a:rPr lang="en-GB" sz="4000" dirty="0" smtClean="0"/>
              <a:t>I want to </a:t>
            </a:r>
            <a:r>
              <a:rPr lang="en-GB" sz="4000" dirty="0" smtClean="0">
                <a:solidFill>
                  <a:srgbClr val="FF0000"/>
                </a:solidFill>
              </a:rPr>
              <a:t>share</a:t>
            </a:r>
            <a:r>
              <a:rPr lang="en-GB" sz="4000" dirty="0" smtClean="0"/>
              <a:t> them between my 4 friends.</a:t>
            </a:r>
            <a:endParaRPr lang="en-GB" sz="4000" dirty="0"/>
          </a:p>
        </p:txBody>
      </p:sp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EE6C7143-CE28-42DE-9AC5-93E1D27B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21445" y="3241159"/>
            <a:ext cx="1011123" cy="1136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E56149-9045-4C1C-AB10-C38A4E223C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4832153" y="3285476"/>
            <a:ext cx="973058" cy="989969"/>
          </a:xfrm>
          <a:prstGeom prst="rect">
            <a:avLst/>
          </a:prstGeom>
        </p:spPr>
      </p:pic>
      <p:pic>
        <p:nvPicPr>
          <p:cNvPr id="4" name="Picture 3" descr="Screen Shot 2020-04-19 at 16.58.20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29" y="3224516"/>
            <a:ext cx="1003262" cy="11128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1886090" y="4799474"/>
            <a:ext cx="4702651" cy="2058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How could we share the pineapples fairly?</a:t>
            </a:r>
            <a:endParaRPr lang="en-GB" sz="3600" dirty="0">
              <a:solidFill>
                <a:srgbClr val="660066"/>
              </a:solidFill>
            </a:endParaRPr>
          </a:p>
        </p:txBody>
      </p:sp>
      <p:pic>
        <p:nvPicPr>
          <p:cNvPr id="5" name="Picture 4" descr="Screen Shot 2020-04-19 at 16.58.40.pn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23" y="3062169"/>
            <a:ext cx="1370554" cy="126903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7204863" y="4799474"/>
            <a:ext cx="4161972" cy="2058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smtClean="0">
                <a:solidFill>
                  <a:srgbClr val="660066"/>
                </a:solidFill>
              </a:rPr>
              <a:t>Can we share fairly without the plates?</a:t>
            </a:r>
            <a:endParaRPr lang="en-GB" sz="3600" dirty="0">
              <a:solidFill>
                <a:srgbClr val="660066"/>
              </a:solidFill>
            </a:endParaRPr>
          </a:p>
        </p:txBody>
      </p:sp>
      <p:pic>
        <p:nvPicPr>
          <p:cNvPr id="6" name="Picture 5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8" y="1444809"/>
            <a:ext cx="794513" cy="1472552"/>
          </a:xfrm>
          <a:prstGeom prst="rect">
            <a:avLst/>
          </a:prstGeom>
        </p:spPr>
      </p:pic>
      <p:pic>
        <p:nvPicPr>
          <p:cNvPr id="31" name="Picture 30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26" y="1446311"/>
            <a:ext cx="794513" cy="1472552"/>
          </a:xfrm>
          <a:prstGeom prst="rect">
            <a:avLst/>
          </a:prstGeom>
        </p:spPr>
      </p:pic>
      <p:pic>
        <p:nvPicPr>
          <p:cNvPr id="32" name="Picture 31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23" y="1446311"/>
            <a:ext cx="794513" cy="1472552"/>
          </a:xfrm>
          <a:prstGeom prst="rect">
            <a:avLst/>
          </a:prstGeom>
        </p:spPr>
      </p:pic>
      <p:pic>
        <p:nvPicPr>
          <p:cNvPr id="33" name="Picture 32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68" y="1446311"/>
            <a:ext cx="794513" cy="1472552"/>
          </a:xfrm>
          <a:prstGeom prst="rect">
            <a:avLst/>
          </a:prstGeom>
        </p:spPr>
      </p:pic>
      <p:pic>
        <p:nvPicPr>
          <p:cNvPr id="34" name="Picture 33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56" y="1447813"/>
            <a:ext cx="794513" cy="1472552"/>
          </a:xfrm>
          <a:prstGeom prst="rect">
            <a:avLst/>
          </a:prstGeom>
        </p:spPr>
      </p:pic>
      <p:pic>
        <p:nvPicPr>
          <p:cNvPr id="35" name="Picture 34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3" y="1447813"/>
            <a:ext cx="794513" cy="1472552"/>
          </a:xfrm>
          <a:prstGeom prst="rect">
            <a:avLst/>
          </a:prstGeom>
        </p:spPr>
      </p:pic>
      <p:pic>
        <p:nvPicPr>
          <p:cNvPr id="36" name="Picture 35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6" y="1446311"/>
            <a:ext cx="794513" cy="1472552"/>
          </a:xfrm>
          <a:prstGeom prst="rect">
            <a:avLst/>
          </a:prstGeom>
        </p:spPr>
      </p:pic>
      <p:pic>
        <p:nvPicPr>
          <p:cNvPr id="37" name="Picture 36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04" y="1447813"/>
            <a:ext cx="794513" cy="1472552"/>
          </a:xfrm>
          <a:prstGeom prst="rect">
            <a:avLst/>
          </a:prstGeom>
        </p:spPr>
      </p:pic>
      <p:pic>
        <p:nvPicPr>
          <p:cNvPr id="38" name="Picture 37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01" y="1447813"/>
            <a:ext cx="794513" cy="1472552"/>
          </a:xfrm>
          <a:prstGeom prst="rect">
            <a:avLst/>
          </a:prstGeom>
        </p:spPr>
      </p:pic>
      <p:pic>
        <p:nvPicPr>
          <p:cNvPr id="39" name="Picture 38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64" y="1446311"/>
            <a:ext cx="794513" cy="1472552"/>
          </a:xfrm>
          <a:prstGeom prst="rect">
            <a:avLst/>
          </a:prstGeom>
        </p:spPr>
      </p:pic>
      <p:pic>
        <p:nvPicPr>
          <p:cNvPr id="40" name="Picture 39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52" y="1447813"/>
            <a:ext cx="794513" cy="1472552"/>
          </a:xfrm>
          <a:prstGeom prst="rect">
            <a:avLst/>
          </a:prstGeom>
        </p:spPr>
      </p:pic>
      <p:pic>
        <p:nvPicPr>
          <p:cNvPr id="41" name="Picture 40" descr="AA026307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49" y="1447813"/>
            <a:ext cx="794513" cy="14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9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13175"/>
            <a:ext cx="9601200" cy="2058526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I have 12 pineapples.</a:t>
            </a:r>
            <a:br>
              <a:rPr lang="en-GB" sz="4000" dirty="0" smtClean="0"/>
            </a:br>
            <a:r>
              <a:rPr lang="en-GB" sz="4000" dirty="0" smtClean="0"/>
              <a:t>I want to </a:t>
            </a:r>
            <a:r>
              <a:rPr lang="en-GB" sz="4000" dirty="0" smtClean="0">
                <a:solidFill>
                  <a:srgbClr val="FF0000"/>
                </a:solidFill>
              </a:rPr>
              <a:t>share</a:t>
            </a:r>
            <a:r>
              <a:rPr lang="en-GB" sz="4000" dirty="0" smtClean="0"/>
              <a:t> them between my 4 friends.</a:t>
            </a:r>
            <a:endParaRPr lang="en-GB" sz="4000" dirty="0"/>
          </a:p>
        </p:txBody>
      </p: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449682" y="5239593"/>
            <a:ext cx="3445257" cy="1374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660066"/>
                </a:solidFill>
              </a:rPr>
              <a:t>We can share fairly by moving 1 pineapple at a time.</a:t>
            </a:r>
            <a:endParaRPr lang="en-GB" sz="2800" dirty="0">
              <a:solidFill>
                <a:srgbClr val="660066"/>
              </a:solidFill>
            </a:endParaRPr>
          </a:p>
        </p:txBody>
      </p:sp>
      <p:pic>
        <p:nvPicPr>
          <p:cNvPr id="6" name="Picture 5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8" y="1444809"/>
            <a:ext cx="794513" cy="1472552"/>
          </a:xfrm>
          <a:prstGeom prst="rect">
            <a:avLst/>
          </a:prstGeom>
        </p:spPr>
      </p:pic>
      <p:pic>
        <p:nvPicPr>
          <p:cNvPr id="31" name="Picture 30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26" y="1446311"/>
            <a:ext cx="794513" cy="1472552"/>
          </a:xfrm>
          <a:prstGeom prst="rect">
            <a:avLst/>
          </a:prstGeom>
        </p:spPr>
      </p:pic>
      <p:pic>
        <p:nvPicPr>
          <p:cNvPr id="32" name="Picture 31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23" y="1446311"/>
            <a:ext cx="794513" cy="1472552"/>
          </a:xfrm>
          <a:prstGeom prst="rect">
            <a:avLst/>
          </a:prstGeom>
        </p:spPr>
      </p:pic>
      <p:pic>
        <p:nvPicPr>
          <p:cNvPr id="33" name="Picture 32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68" y="1446311"/>
            <a:ext cx="794513" cy="1472552"/>
          </a:xfrm>
          <a:prstGeom prst="rect">
            <a:avLst/>
          </a:prstGeom>
        </p:spPr>
      </p:pic>
      <p:pic>
        <p:nvPicPr>
          <p:cNvPr id="34" name="Picture 33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56" y="1447813"/>
            <a:ext cx="794513" cy="1472552"/>
          </a:xfrm>
          <a:prstGeom prst="rect">
            <a:avLst/>
          </a:prstGeom>
        </p:spPr>
      </p:pic>
      <p:pic>
        <p:nvPicPr>
          <p:cNvPr id="35" name="Picture 34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3" y="1447813"/>
            <a:ext cx="794513" cy="1472552"/>
          </a:xfrm>
          <a:prstGeom prst="rect">
            <a:avLst/>
          </a:prstGeom>
        </p:spPr>
      </p:pic>
      <p:pic>
        <p:nvPicPr>
          <p:cNvPr id="36" name="Picture 35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6" y="1446311"/>
            <a:ext cx="794513" cy="1472552"/>
          </a:xfrm>
          <a:prstGeom prst="rect">
            <a:avLst/>
          </a:prstGeom>
        </p:spPr>
      </p:pic>
      <p:pic>
        <p:nvPicPr>
          <p:cNvPr id="37" name="Picture 36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004" y="1447813"/>
            <a:ext cx="794513" cy="1472552"/>
          </a:xfrm>
          <a:prstGeom prst="rect">
            <a:avLst/>
          </a:prstGeom>
        </p:spPr>
      </p:pic>
      <p:pic>
        <p:nvPicPr>
          <p:cNvPr id="38" name="Picture 37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01" y="1447813"/>
            <a:ext cx="794513" cy="1472552"/>
          </a:xfrm>
          <a:prstGeom prst="rect">
            <a:avLst/>
          </a:prstGeom>
        </p:spPr>
      </p:pic>
      <p:pic>
        <p:nvPicPr>
          <p:cNvPr id="39" name="Picture 38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64" y="1446311"/>
            <a:ext cx="794513" cy="1472552"/>
          </a:xfrm>
          <a:prstGeom prst="rect">
            <a:avLst/>
          </a:prstGeom>
        </p:spPr>
      </p:pic>
      <p:pic>
        <p:nvPicPr>
          <p:cNvPr id="40" name="Picture 39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52" y="1447813"/>
            <a:ext cx="794513" cy="1472552"/>
          </a:xfrm>
          <a:prstGeom prst="rect">
            <a:avLst/>
          </a:prstGeom>
        </p:spPr>
      </p:pic>
      <p:pic>
        <p:nvPicPr>
          <p:cNvPr id="41" name="Picture 40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49" y="1447813"/>
            <a:ext cx="794513" cy="1472552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8474830" y="3405170"/>
            <a:ext cx="3534787" cy="1385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660066"/>
                </a:solidFill>
              </a:rPr>
              <a:t>We can make the 4 groups as we move the pineapples.</a:t>
            </a:r>
            <a:endParaRPr lang="en-GB" sz="2800" dirty="0">
              <a:solidFill>
                <a:srgbClr val="660066"/>
              </a:solidFill>
            </a:endParaRPr>
          </a:p>
        </p:txBody>
      </p:sp>
      <p:pic>
        <p:nvPicPr>
          <p:cNvPr id="23" name="Picture 22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46" y="5231336"/>
            <a:ext cx="794513" cy="1472552"/>
          </a:xfrm>
          <a:prstGeom prst="rect">
            <a:avLst/>
          </a:prstGeom>
        </p:spPr>
      </p:pic>
      <p:pic>
        <p:nvPicPr>
          <p:cNvPr id="24" name="Picture 23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34" y="5232838"/>
            <a:ext cx="794513" cy="1472552"/>
          </a:xfrm>
          <a:prstGeom prst="rect">
            <a:avLst/>
          </a:prstGeom>
        </p:spPr>
      </p:pic>
      <p:pic>
        <p:nvPicPr>
          <p:cNvPr id="25" name="Picture 24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631" y="5232838"/>
            <a:ext cx="794513" cy="1472552"/>
          </a:xfrm>
          <a:prstGeom prst="rect">
            <a:avLst/>
          </a:prstGeom>
        </p:spPr>
      </p:pic>
      <p:pic>
        <p:nvPicPr>
          <p:cNvPr id="26" name="Picture 25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76" y="5243911"/>
            <a:ext cx="794513" cy="1472552"/>
          </a:xfrm>
          <a:prstGeom prst="rect">
            <a:avLst/>
          </a:prstGeom>
        </p:spPr>
      </p:pic>
      <p:pic>
        <p:nvPicPr>
          <p:cNvPr id="27" name="Picture 26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64" y="5245413"/>
            <a:ext cx="794513" cy="1472552"/>
          </a:xfrm>
          <a:prstGeom prst="rect">
            <a:avLst/>
          </a:prstGeom>
        </p:spPr>
      </p:pic>
      <p:pic>
        <p:nvPicPr>
          <p:cNvPr id="28" name="Picture 27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61" y="5245413"/>
            <a:ext cx="794513" cy="1472552"/>
          </a:xfrm>
          <a:prstGeom prst="rect">
            <a:avLst/>
          </a:prstGeom>
        </p:spPr>
      </p:pic>
      <p:pic>
        <p:nvPicPr>
          <p:cNvPr id="29" name="Picture 28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75" y="2930141"/>
            <a:ext cx="794513" cy="1472552"/>
          </a:xfrm>
          <a:prstGeom prst="rect">
            <a:avLst/>
          </a:prstGeom>
        </p:spPr>
      </p:pic>
      <p:pic>
        <p:nvPicPr>
          <p:cNvPr id="42" name="Picture 41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63" y="2931643"/>
            <a:ext cx="794513" cy="1472552"/>
          </a:xfrm>
          <a:prstGeom prst="rect">
            <a:avLst/>
          </a:prstGeom>
        </p:spPr>
      </p:pic>
      <p:pic>
        <p:nvPicPr>
          <p:cNvPr id="43" name="Picture 42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60" y="2931643"/>
            <a:ext cx="794513" cy="1472552"/>
          </a:xfrm>
          <a:prstGeom prst="rect">
            <a:avLst/>
          </a:prstGeom>
        </p:spPr>
      </p:pic>
      <p:pic>
        <p:nvPicPr>
          <p:cNvPr id="44" name="Picture 43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2" y="2930142"/>
            <a:ext cx="794513" cy="1472552"/>
          </a:xfrm>
          <a:prstGeom prst="rect">
            <a:avLst/>
          </a:prstGeom>
        </p:spPr>
      </p:pic>
      <p:pic>
        <p:nvPicPr>
          <p:cNvPr id="45" name="Picture 44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60" y="2931644"/>
            <a:ext cx="794513" cy="1472552"/>
          </a:xfrm>
          <a:prstGeom prst="rect">
            <a:avLst/>
          </a:prstGeom>
        </p:spPr>
      </p:pic>
      <p:pic>
        <p:nvPicPr>
          <p:cNvPr id="46" name="Picture 45" descr="AA0263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57" y="2931644"/>
            <a:ext cx="794513" cy="147255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1070296" y="1468646"/>
            <a:ext cx="3445257" cy="983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660066"/>
                </a:solidFill>
              </a:rPr>
              <a:t>What is 12 shared between 4?</a:t>
            </a:r>
            <a:endParaRPr lang="en-GB" sz="2800" dirty="0">
              <a:solidFill>
                <a:srgbClr val="660066"/>
              </a:solidFill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="" xmlns:a16="http://schemas.microsoft.com/office/drawing/2014/main" id="{E325BC4F-C94C-44CF-82CB-F6808D32B101}"/>
              </a:ext>
            </a:extLst>
          </p:cNvPr>
          <p:cNvSpPr txBox="1">
            <a:spLocks/>
          </p:cNvSpPr>
          <p:nvPr/>
        </p:nvSpPr>
        <p:spPr>
          <a:xfrm>
            <a:off x="5548129" y="1521555"/>
            <a:ext cx="5278028" cy="1095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 smtClean="0">
                <a:solidFill>
                  <a:srgbClr val="660066"/>
                </a:solidFill>
              </a:rPr>
              <a:t>There are 4 equal groups of 3.</a:t>
            </a:r>
          </a:p>
          <a:p>
            <a:pPr algn="ctr"/>
            <a:r>
              <a:rPr lang="en-GB" sz="2800" dirty="0" smtClean="0">
                <a:solidFill>
                  <a:srgbClr val="660066"/>
                </a:solidFill>
              </a:rPr>
              <a:t>Each friend will have 4 pineapples.</a:t>
            </a:r>
            <a:endParaRPr lang="en-GB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2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272</TotalTime>
  <Words>177</Words>
  <Application>Microsoft Macintosh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Crop</vt:lpstr>
      <vt:lpstr>Year 1- DIVISION</vt:lpstr>
      <vt:lpstr>I have 6 cakes. I want to share them between my 3 friends.</vt:lpstr>
      <vt:lpstr>I have 6 cakes. I want to share them between my 3 friends.</vt:lpstr>
      <vt:lpstr>I have 9 apples. I want to share them between my 3 friends.</vt:lpstr>
      <vt:lpstr>I have 9 apples. I want to share them between my 3 friends.</vt:lpstr>
      <vt:lpstr>I have 12 pineapples. I want to share them between my 4 friends.</vt:lpstr>
      <vt:lpstr>I have 12 pineapples. I want to share them between my 4 friends.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Samuel Cozens</cp:lastModifiedBy>
  <cp:revision>39</cp:revision>
  <dcterms:created xsi:type="dcterms:W3CDTF">2020-03-20T11:22:32Z</dcterms:created>
  <dcterms:modified xsi:type="dcterms:W3CDTF">2020-04-19T16:37:07Z</dcterms:modified>
</cp:coreProperties>
</file>